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65" r:id="rId5"/>
    <p:sldId id="259" r:id="rId6"/>
    <p:sldId id="258" r:id="rId7"/>
    <p:sldId id="260" r:id="rId8"/>
    <p:sldId id="261" r:id="rId9"/>
    <p:sldId id="262" r:id="rId10"/>
    <p:sldId id="263" r:id="rId11"/>
  </p:sldIdLst>
  <p:sldSz cx="12192000" cy="6858000"/>
  <p:notesSz cx="6735763" cy="98663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7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BE8A4-33FE-4545-AB83-259DCF2C4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F15755-3653-488F-8537-E23A82B1B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925228-F364-4167-9BDD-BC57B56E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3BFB33-432E-4240-8143-AB76217E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6CB9E-D6D0-47DA-818A-6DAF9384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60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0CA98-26FF-438A-A07D-16B9EA1F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A18A67-5CCC-4F24-83A5-95ABF096D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D7DDA4-89BF-4055-882E-F5AFE6A9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91130B-0738-43E9-AFBB-73B05C91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88334F-61BD-4B24-90D4-21F6083B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0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23301B5-8CE4-4FCE-8BDB-95F0AD208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11582C-9E9B-4264-AEDE-208842F9A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281181-4421-4252-BFD4-15845A61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D9D07C-92B5-4C51-8DCD-B4CD5581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ACCA5B-1B98-4391-9314-7BCE2C7B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B18E8-879E-4D4C-B187-872A3E0E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4F3267-51BE-48AD-83E0-E31F761F1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9B03FB-5CE0-4CCC-ABE8-0E2437CE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11A595-2735-47E2-B88B-1DD7DF19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7018BCE-9F41-4F5C-B408-3F4B05DA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81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A7E2E-8E25-44E2-89BF-C0439520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81B1C-0027-4BB0-B7A9-9B2B137F7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3C04A0-D77A-46A4-A426-C2F1FBAB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B6CD6-5FDD-4703-90CB-2922B782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39A384-348B-4C26-B976-01E50696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23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9C207-D5B2-4877-B432-EEA8360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ADFBC5-2258-4BAE-8D20-4960C7F48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2060CB5-0A12-471A-A7A3-47BB9B4E1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66316E-E4C1-4050-BB8E-E3A59829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817B74-9E9E-4077-84E9-5E9EB090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D031E8-F88C-4E59-A5F6-48275A6F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1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5A631-076B-4850-A235-F9DA407F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30634B-042F-44FC-94AE-D752250F3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B71751-BA8E-4FCC-B7DF-A5649135F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145091-7E9F-4B7C-9987-FE2AC9D10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C1BB743-9150-4D20-B10F-D32CC9DA4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88C4AB0-1221-4A2B-A3C3-9A0FF4D9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3696F6-40C3-44A9-BB21-CE80FAC9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4629B2-A8AF-4E68-9A59-1351F1A20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2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DFC6A-D913-49E4-AB94-51F0DF14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A85FA6-C4FC-4129-BA85-CEDFC421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DE9600-08ED-4F8B-94FC-0C2662CA1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8BCD6A-D4C2-44F3-A873-2B79690F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79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301807-D851-4492-94E7-7088B642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A3ABC3-DCBA-4860-959B-4D9A093CE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66B198-EA82-4188-BECF-1139C239A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95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D0611-93B5-4538-B62A-420B1C7A5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69B500-93CF-477B-A696-EF1FA001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AB5BAC7-62B8-45F9-8A30-3C329CBBD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988940-82CA-43F9-B684-49122509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56CCF4-24AB-4E13-A878-1D954DB6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694B5E-E2C1-43AD-8DD3-8677F121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09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87BBF-530B-46A8-8980-2BD5FE06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278DE3E-067F-4823-9C65-2B6F5932B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FA56E1-A390-4FAD-837F-68908CC7D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4AD993-CFA3-40C3-9638-DDA3377E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C01B9-05D0-42CF-88C0-88B69717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B539B8-BD3E-4ED4-A68B-25D95B85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38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22337E-1F29-4FD8-B42E-28F851337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00BA25-D5B6-47C6-BC1B-3792C687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78B377-9E7D-4892-8723-B17B568E49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BC0E-3ABA-4A74-A032-21E0FC6B37EA}" type="datetimeFigureOut">
              <a:rPr lang="fr-FR" smtClean="0"/>
              <a:t>07/01/2018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CEA60D-34AE-457B-88EC-E3D95DD7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EE243-C49A-44A9-AB05-717DA8B3C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8356C-5375-48F7-BAF8-7F35F47EC1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817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www.dfm-infotech.com/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7D1AFC-D67E-49B4-9813-EE59EC06ED63}"/>
              </a:ext>
            </a:extLst>
          </p:cNvPr>
          <p:cNvSpPr/>
          <p:nvPr/>
        </p:nvSpPr>
        <p:spPr>
          <a:xfrm>
            <a:off x="4249465" y="1428750"/>
            <a:ext cx="405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https://newera.energy/index.html#home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27B34E-E51C-4542-A856-8D4B45D5DF11}"/>
              </a:ext>
            </a:extLst>
          </p:cNvPr>
          <p:cNvSpPr txBox="1"/>
          <p:nvPr/>
        </p:nvSpPr>
        <p:spPr>
          <a:xfrm>
            <a:off x="1537855" y="1428750"/>
            <a:ext cx="69121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FAIRE UN SITE …. COMME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 RATTACHER SUR LE SITE DFM-INFOTECH ? ou DFM-IOT?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PEUT ON METTRE UN FILM COMME SUR LE SITE, CELA FAIT TRES PRO!</a:t>
            </a:r>
          </a:p>
        </p:txBody>
      </p:sp>
    </p:spTree>
    <p:extLst>
      <p:ext uri="{BB962C8B-B14F-4D97-AF65-F5344CB8AC3E}">
        <p14:creationId xmlns:p14="http://schemas.microsoft.com/office/powerpoint/2010/main" val="284462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4" y="48945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About page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0D3EF0C-E0D3-44F0-905C-30B9E4B6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" y="980045"/>
            <a:ext cx="10625981" cy="311230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51F71F1-0040-4892-8B17-9C97B39F8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52" y="3563824"/>
            <a:ext cx="10020820" cy="10570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A682AC-0B40-450B-8D29-30DC00CE8E5A}"/>
              </a:ext>
            </a:extLst>
          </p:cNvPr>
          <p:cNvSpPr/>
          <p:nvPr/>
        </p:nvSpPr>
        <p:spPr>
          <a:xfrm>
            <a:off x="909743" y="4582938"/>
            <a:ext cx="10372513" cy="1948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15656-FFFD-4813-846E-9134F2BCAF77}"/>
              </a:ext>
            </a:extLst>
          </p:cNvPr>
          <p:cNvSpPr/>
          <p:nvPr/>
        </p:nvSpPr>
        <p:spPr>
          <a:xfrm>
            <a:off x="1791437" y="4548409"/>
            <a:ext cx="1311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Nous </a:t>
            </a:r>
            <a:r>
              <a:rPr lang="en-US" sz="1200" dirty="0" err="1"/>
              <a:t>rencontrer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303208-B667-49EF-9013-5258B7D5FDA1}"/>
              </a:ext>
            </a:extLst>
          </p:cNvPr>
          <p:cNvSpPr/>
          <p:nvPr/>
        </p:nvSpPr>
        <p:spPr>
          <a:xfrm>
            <a:off x="1154306" y="5030586"/>
            <a:ext cx="258588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00" dirty="0"/>
              <a:t>230 rue Saint-Jacques</a:t>
            </a:r>
          </a:p>
          <a:p>
            <a:pPr algn="ctr"/>
            <a:r>
              <a:rPr lang="fr-FR" sz="900" dirty="0"/>
              <a:t> 75005 Paris</a:t>
            </a:r>
          </a:p>
          <a:p>
            <a:pPr algn="ctr"/>
            <a:endParaRPr lang="fr-FR" sz="900" dirty="0"/>
          </a:p>
          <a:p>
            <a:pPr algn="ctr"/>
            <a:r>
              <a:rPr lang="fr-FR" sz="900" dirty="0"/>
              <a:t>21 rue de Brin</a:t>
            </a:r>
          </a:p>
          <a:p>
            <a:pPr algn="ctr"/>
            <a:r>
              <a:rPr lang="fr-FR" sz="900" dirty="0"/>
              <a:t>86130 </a:t>
            </a:r>
            <a:r>
              <a:rPr lang="fr-FR" sz="900" dirty="0" err="1"/>
              <a:t>Jaunay</a:t>
            </a:r>
            <a:r>
              <a:rPr lang="fr-FR" sz="900" dirty="0"/>
              <a:t>-Marigny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95032-5C19-49AA-BA59-EAE747DAFF5E}"/>
              </a:ext>
            </a:extLst>
          </p:cNvPr>
          <p:cNvSpPr/>
          <p:nvPr/>
        </p:nvSpPr>
        <p:spPr>
          <a:xfrm>
            <a:off x="4896465" y="5066232"/>
            <a:ext cx="281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00" dirty="0"/>
              <a:t>Téléphones : (33) 610150607 (33) 549458135</a:t>
            </a:r>
          </a:p>
          <a:p>
            <a:pPr algn="ctr"/>
            <a:endParaRPr lang="fr-FR" sz="900" dirty="0">
              <a:hlinkClick r:id="rId5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10BC16-DEBB-4B68-A6B5-0D2BBD659F2B}"/>
              </a:ext>
            </a:extLst>
          </p:cNvPr>
          <p:cNvSpPr/>
          <p:nvPr/>
        </p:nvSpPr>
        <p:spPr>
          <a:xfrm>
            <a:off x="5793842" y="4575036"/>
            <a:ext cx="1311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Nous </a:t>
            </a:r>
            <a:r>
              <a:rPr lang="en-US" sz="1200" dirty="0" err="1"/>
              <a:t>appeler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A5A51B-7B78-4874-A7C2-B006481E778A}"/>
              </a:ext>
            </a:extLst>
          </p:cNvPr>
          <p:cNvSpPr/>
          <p:nvPr/>
        </p:nvSpPr>
        <p:spPr>
          <a:xfrm>
            <a:off x="9739835" y="5112069"/>
            <a:ext cx="18487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900" dirty="0"/>
              <a:t>info@dfm-europe.com</a:t>
            </a:r>
          </a:p>
          <a:p>
            <a:pPr algn="ctr"/>
            <a:endParaRPr lang="fr-FR" sz="900" dirty="0">
              <a:hlinkClick r:id="rId5"/>
            </a:endParaRPr>
          </a:p>
          <a:p>
            <a:pPr algn="ctr"/>
            <a:r>
              <a:rPr lang="fr-FR" sz="900" dirty="0">
                <a:hlinkClick r:id="rId5"/>
              </a:rPr>
              <a:t>www.dfm-europe.com</a:t>
            </a:r>
            <a:r>
              <a:rPr lang="fr-FR" sz="900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87995F-983F-44DA-98C1-C611DD2EDD08}"/>
              </a:ext>
            </a:extLst>
          </p:cNvPr>
          <p:cNvSpPr/>
          <p:nvPr/>
        </p:nvSpPr>
        <p:spPr>
          <a:xfrm>
            <a:off x="10009331" y="4566553"/>
            <a:ext cx="1311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Nous </a:t>
            </a:r>
            <a:r>
              <a:rPr lang="en-US" sz="1200" dirty="0" err="1"/>
              <a:t>contacter</a:t>
            </a:r>
            <a:endParaRPr lang="en-US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3F4AE65-D729-4116-9185-7E33D4100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30" y="173314"/>
            <a:ext cx="10578737" cy="8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B57A71-3BE3-4556-9632-2BD8AFA0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91" y="236019"/>
            <a:ext cx="10504097" cy="62375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BC3D97-37BB-4AC4-BE2B-512A2F731D54}"/>
              </a:ext>
            </a:extLst>
          </p:cNvPr>
          <p:cNvSpPr txBox="1"/>
          <p:nvPr/>
        </p:nvSpPr>
        <p:spPr>
          <a:xfrm>
            <a:off x="3756562" y="2488474"/>
            <a:ext cx="503637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          Industrie 4.0, la nouvelle révolution. Agir, contrôler, maîtriser                    </a:t>
            </a:r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5A8717-517E-4C74-A2FF-CC4CBD735E26}"/>
              </a:ext>
            </a:extLst>
          </p:cNvPr>
          <p:cNvSpPr txBox="1"/>
          <p:nvPr/>
        </p:nvSpPr>
        <p:spPr>
          <a:xfrm>
            <a:off x="3758165" y="2831557"/>
            <a:ext cx="5034776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    CREATEUR SUR-MESURE IOT  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72A762A-9225-45E2-BA7D-8D39FA4D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40" y="3385634"/>
            <a:ext cx="2419213" cy="609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97C8326-A02B-46B1-83D3-F4866466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103" y="3937996"/>
            <a:ext cx="3464515" cy="69124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E7771A9-75DA-40F4-9C40-015EF43B213C}"/>
              </a:ext>
            </a:extLst>
          </p:cNvPr>
          <p:cNvSpPr/>
          <p:nvPr/>
        </p:nvSpPr>
        <p:spPr>
          <a:xfrm>
            <a:off x="4730096" y="3505905"/>
            <a:ext cx="1773247" cy="277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Suivez le nouveau GS1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658B96F-900B-47FC-859B-2C3618E8DF77}"/>
              </a:ext>
            </a:extLst>
          </p:cNvPr>
          <p:cNvSpPr/>
          <p:nvPr/>
        </p:nvSpPr>
        <p:spPr>
          <a:xfrm>
            <a:off x="6586622" y="3505905"/>
            <a:ext cx="1773247" cy="277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Notre livre blanc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DBB80FE-2F73-40E3-AC8B-1A2DA86EF98F}"/>
              </a:ext>
            </a:extLst>
          </p:cNvPr>
          <p:cNvSpPr/>
          <p:nvPr/>
        </p:nvSpPr>
        <p:spPr>
          <a:xfrm>
            <a:off x="5699998" y="3930227"/>
            <a:ext cx="1773247" cy="277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Brochure DFM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FE6CBEF-9041-4D26-9530-7911055EA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11" y="374095"/>
            <a:ext cx="1552575" cy="2988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BDF1544-C2FC-4798-A60A-0D6978C2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43" y="392376"/>
            <a:ext cx="867760" cy="34624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F18AF9D-BA5F-4927-A99F-01260F09D7E7}"/>
              </a:ext>
            </a:extLst>
          </p:cNvPr>
          <p:cNvSpPr txBox="1"/>
          <p:nvPr/>
        </p:nvSpPr>
        <p:spPr>
          <a:xfrm>
            <a:off x="5717308" y="441257"/>
            <a:ext cx="5500224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GEOSMARTONE          A PROPOS          FONCTIONNALITE          NOTRE VISION          CONTACT    </a:t>
            </a:r>
          </a:p>
        </p:txBody>
      </p:sp>
    </p:spTree>
    <p:extLst>
      <p:ext uri="{BB962C8B-B14F-4D97-AF65-F5344CB8AC3E}">
        <p14:creationId xmlns:p14="http://schemas.microsoft.com/office/powerpoint/2010/main" val="416041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240F612-0526-44BF-893F-BCE5AC02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1" y="99471"/>
            <a:ext cx="11217886" cy="6659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DCCDAA-EA03-4415-B2D9-DF9DBC3ACBC6}"/>
              </a:ext>
            </a:extLst>
          </p:cNvPr>
          <p:cNvSpPr/>
          <p:nvPr/>
        </p:nvSpPr>
        <p:spPr>
          <a:xfrm>
            <a:off x="2701486" y="4258834"/>
            <a:ext cx="8286750" cy="274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416EE-E980-44E3-923F-7DD48E51C5E0}"/>
              </a:ext>
            </a:extLst>
          </p:cNvPr>
          <p:cNvSpPr/>
          <p:nvPr/>
        </p:nvSpPr>
        <p:spPr>
          <a:xfrm>
            <a:off x="1822023" y="1056317"/>
            <a:ext cx="11194868" cy="4905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81F56BF-7D67-42B6-A1A1-687008F8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94" y="862149"/>
            <a:ext cx="186949" cy="16328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17B911-C101-440E-A1B1-703E09564CF1}"/>
              </a:ext>
            </a:extLst>
          </p:cNvPr>
          <p:cNvSpPr txBox="1"/>
          <p:nvPr/>
        </p:nvSpPr>
        <p:spPr>
          <a:xfrm>
            <a:off x="2484242" y="1025434"/>
            <a:ext cx="805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Chacun de nous à besoin d’un ordinateur, d’un réseau connecté et d’une étincelle brillante d’initiative et de créativité pour rejoindre l’économie numérique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53BB95-EE9F-40A0-A7F3-598BBEBE7206}"/>
              </a:ext>
            </a:extLst>
          </p:cNvPr>
          <p:cNvSpPr txBox="1"/>
          <p:nvPr/>
        </p:nvSpPr>
        <p:spPr>
          <a:xfrm>
            <a:off x="9212523" y="1511884"/>
            <a:ext cx="1322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Prof. Don </a:t>
            </a:r>
            <a:r>
              <a:rPr lang="fr-FR" sz="1200" dirty="0" err="1">
                <a:solidFill>
                  <a:srgbClr val="FF0000"/>
                </a:solidFill>
              </a:rPr>
              <a:t>Tapscott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6" name="Picture 11" descr="3">
            <a:extLst>
              <a:ext uri="{FF2B5EF4-FFF2-40B4-BE49-F238E27FC236}">
                <a16:creationId xmlns:a16="http://schemas.microsoft.com/office/drawing/2014/main" id="{58E81A96-A889-47ED-B569-9AE0483A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71" t="8404" r="28661" b="18537"/>
          <a:stretch>
            <a:fillRect/>
          </a:stretch>
        </p:blipFill>
        <p:spPr>
          <a:xfrm>
            <a:off x="2601239" y="2024507"/>
            <a:ext cx="1050169" cy="140449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0A80B16-985C-4F2A-9797-099A940793A8}"/>
              </a:ext>
            </a:extLst>
          </p:cNvPr>
          <p:cNvSpPr txBox="1"/>
          <p:nvPr/>
        </p:nvSpPr>
        <p:spPr>
          <a:xfrm>
            <a:off x="4171479" y="2170720"/>
            <a:ext cx="636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notre dernier création,</a:t>
            </a:r>
          </a:p>
          <a:p>
            <a:r>
              <a:rPr lang="fr-FR" b="1" dirty="0"/>
              <a:t> </a:t>
            </a:r>
          </a:p>
          <a:p>
            <a:r>
              <a:rPr lang="fr-FR" b="1" dirty="0"/>
              <a:t>Le </a:t>
            </a:r>
            <a:r>
              <a:rPr lang="fr-FR" b="1" dirty="0" err="1"/>
              <a:t>GeoSmartOne</a:t>
            </a:r>
            <a:r>
              <a:rPr lang="fr-FR" b="1" dirty="0"/>
              <a:t> utilisant la technologie </a:t>
            </a:r>
            <a:r>
              <a:rPr lang="fr-FR" b="1" dirty="0" err="1"/>
              <a:t>LoRaWan</a:t>
            </a:r>
            <a:r>
              <a:rPr lang="fr-FR" b="1" dirty="0"/>
              <a:t> à moins de 30 €, prêt à être intégré sur vos réseaux et appli.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BD2F18-00EB-438D-9774-5E57FC765E2A}"/>
              </a:ext>
            </a:extLst>
          </p:cNvPr>
          <p:cNvSpPr/>
          <p:nvPr/>
        </p:nvSpPr>
        <p:spPr>
          <a:xfrm>
            <a:off x="2701486" y="4258834"/>
            <a:ext cx="8286750" cy="274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66C7774-534E-4F0A-8751-8B0BFA79C405}"/>
              </a:ext>
            </a:extLst>
          </p:cNvPr>
          <p:cNvSpPr txBox="1"/>
          <p:nvPr/>
        </p:nvSpPr>
        <p:spPr>
          <a:xfrm>
            <a:off x="3958045" y="5591853"/>
            <a:ext cx="566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----------- Enregistrez-vous gratuitement pour ne rien perdre ---------------------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6186982-6161-453E-ACF0-716F8C90B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09" y="4716874"/>
            <a:ext cx="4825169" cy="70300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9D4126B-DD9D-46AD-9B86-894769F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38" y="5921656"/>
            <a:ext cx="4868530" cy="84206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5431ACF-85E0-41D3-86F4-4E6F977F3E74}"/>
              </a:ext>
            </a:extLst>
          </p:cNvPr>
          <p:cNvSpPr txBox="1"/>
          <p:nvPr/>
        </p:nvSpPr>
        <p:spPr>
          <a:xfrm>
            <a:off x="4528574" y="4294877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----------- le </a:t>
            </a:r>
            <a:r>
              <a:rPr lang="fr-FR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GeoSmartOne</a:t>
            </a:r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disponible dans    ---------------------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7F2513-FF95-4C87-8036-C6E30132DE88}"/>
              </a:ext>
            </a:extLst>
          </p:cNvPr>
          <p:cNvSpPr txBox="1"/>
          <p:nvPr/>
        </p:nvSpPr>
        <p:spPr>
          <a:xfrm>
            <a:off x="2601239" y="3384054"/>
            <a:ext cx="923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1200</a:t>
            </a:r>
          </a:p>
          <a:p>
            <a:pPr algn="ctr"/>
            <a:r>
              <a:rPr lang="fr-FR" sz="800" dirty="0"/>
              <a:t>En précommande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0EED6A-82E5-458D-8B45-A1A1C3266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119368"/>
            <a:ext cx="1552575" cy="298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991A1D-8D37-47BB-868F-33F18D6A0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43" y="137649"/>
            <a:ext cx="867760" cy="3462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29C7A1-E827-4B3F-B7AD-E99F7C0151C9}"/>
              </a:ext>
            </a:extLst>
          </p:cNvPr>
          <p:cNvSpPr txBox="1"/>
          <p:nvPr/>
        </p:nvSpPr>
        <p:spPr>
          <a:xfrm>
            <a:off x="5717308" y="186530"/>
            <a:ext cx="5500224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GEOSMARTONE          A PROPOS          FONCTIONNALITE          NOTRE VISION          CONTACT   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827763-4DE6-46C3-A7C6-3F340B269046}"/>
              </a:ext>
            </a:extLst>
          </p:cNvPr>
          <p:cNvSpPr txBox="1"/>
          <p:nvPr/>
        </p:nvSpPr>
        <p:spPr>
          <a:xfrm>
            <a:off x="4266538" y="6557045"/>
            <a:ext cx="486222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800" dirty="0"/>
              <a:t>Nous ne partageons pas vos coordonnées. Consulter notre politique de confidentialité pour plus d’informations </a:t>
            </a:r>
          </a:p>
        </p:txBody>
      </p:sp>
    </p:spTree>
    <p:extLst>
      <p:ext uri="{BB962C8B-B14F-4D97-AF65-F5344CB8AC3E}">
        <p14:creationId xmlns:p14="http://schemas.microsoft.com/office/powerpoint/2010/main" val="26151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240F612-0526-44BF-893F-BCE5AC02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1" y="99471"/>
            <a:ext cx="11217886" cy="6659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DCCDAA-EA03-4415-B2D9-DF9DBC3ACBC6}"/>
              </a:ext>
            </a:extLst>
          </p:cNvPr>
          <p:cNvSpPr/>
          <p:nvPr/>
        </p:nvSpPr>
        <p:spPr>
          <a:xfrm>
            <a:off x="2701486" y="4258834"/>
            <a:ext cx="8286750" cy="274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416EE-E980-44E3-923F-7DD48E51C5E0}"/>
              </a:ext>
            </a:extLst>
          </p:cNvPr>
          <p:cNvSpPr/>
          <p:nvPr/>
        </p:nvSpPr>
        <p:spPr>
          <a:xfrm>
            <a:off x="1822023" y="1056317"/>
            <a:ext cx="11194868" cy="4905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81F56BF-7D67-42B6-A1A1-687008F80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94" y="862149"/>
            <a:ext cx="186949" cy="16328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17B911-C101-440E-A1B1-703E09564CF1}"/>
              </a:ext>
            </a:extLst>
          </p:cNvPr>
          <p:cNvSpPr txBox="1"/>
          <p:nvPr/>
        </p:nvSpPr>
        <p:spPr>
          <a:xfrm>
            <a:off x="2484242" y="1025434"/>
            <a:ext cx="805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Chacun de nous à besoin d’un ordinateur, d’un réseau connecté et d’une étincelle brillante d’initiative et de créativité pour rejoindre l’économie numérique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B53BB95-EE9F-40A0-A7F3-598BBEBE7206}"/>
              </a:ext>
            </a:extLst>
          </p:cNvPr>
          <p:cNvSpPr txBox="1"/>
          <p:nvPr/>
        </p:nvSpPr>
        <p:spPr>
          <a:xfrm>
            <a:off x="9212523" y="1511884"/>
            <a:ext cx="1322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Prof. Don </a:t>
            </a:r>
            <a:r>
              <a:rPr lang="fr-FR" sz="1200" dirty="0" err="1">
                <a:solidFill>
                  <a:srgbClr val="FF0000"/>
                </a:solidFill>
              </a:rPr>
              <a:t>Tapscott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6" name="Picture 11" descr="3">
            <a:extLst>
              <a:ext uri="{FF2B5EF4-FFF2-40B4-BE49-F238E27FC236}">
                <a16:creationId xmlns:a16="http://schemas.microsoft.com/office/drawing/2014/main" id="{58E81A96-A889-47ED-B569-9AE0483A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71" t="8404" r="28661" b="18537"/>
          <a:stretch>
            <a:fillRect/>
          </a:stretch>
        </p:blipFill>
        <p:spPr>
          <a:xfrm>
            <a:off x="2601239" y="2024507"/>
            <a:ext cx="1050169" cy="140449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0A80B16-985C-4F2A-9797-099A940793A8}"/>
              </a:ext>
            </a:extLst>
          </p:cNvPr>
          <p:cNvSpPr txBox="1"/>
          <p:nvPr/>
        </p:nvSpPr>
        <p:spPr>
          <a:xfrm>
            <a:off x="4171479" y="2170720"/>
            <a:ext cx="636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notre dernier création,</a:t>
            </a:r>
          </a:p>
          <a:p>
            <a:r>
              <a:rPr lang="fr-FR" b="1" dirty="0"/>
              <a:t> </a:t>
            </a:r>
          </a:p>
          <a:p>
            <a:r>
              <a:rPr lang="fr-FR" b="1" dirty="0"/>
              <a:t>le </a:t>
            </a:r>
            <a:r>
              <a:rPr lang="fr-FR" b="1" dirty="0" err="1"/>
              <a:t>GeoSmartOne</a:t>
            </a:r>
            <a:r>
              <a:rPr lang="fr-FR" b="1" dirty="0"/>
              <a:t> utilisant la technologie </a:t>
            </a:r>
            <a:r>
              <a:rPr lang="fr-FR" b="1" dirty="0" err="1"/>
              <a:t>LoRaWan</a:t>
            </a:r>
            <a:r>
              <a:rPr lang="fr-FR" b="1" dirty="0"/>
              <a:t> à moins de 30 €, prêt à être intégré sur vos réseaux et appli.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BD2F18-00EB-438D-9774-5E57FC765E2A}"/>
              </a:ext>
            </a:extLst>
          </p:cNvPr>
          <p:cNvSpPr/>
          <p:nvPr/>
        </p:nvSpPr>
        <p:spPr>
          <a:xfrm>
            <a:off x="2408280" y="3671200"/>
            <a:ext cx="8286750" cy="274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66C7774-534E-4F0A-8751-8B0BFA79C405}"/>
              </a:ext>
            </a:extLst>
          </p:cNvPr>
          <p:cNvSpPr txBox="1"/>
          <p:nvPr/>
        </p:nvSpPr>
        <p:spPr>
          <a:xfrm>
            <a:off x="3958045" y="5591853"/>
            <a:ext cx="566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----------- Enregistrez-vous gratuitement pour ne rien perdre ---------------------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06186982-6161-453E-ACF0-716F8C90B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09" y="4716874"/>
            <a:ext cx="4825169" cy="70300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9D4126B-DD9D-46AD-9B86-894769F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38" y="5921656"/>
            <a:ext cx="4868530" cy="84206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F5431ACF-85E0-41D3-86F4-4E6F977F3E74}"/>
              </a:ext>
            </a:extLst>
          </p:cNvPr>
          <p:cNvSpPr txBox="1"/>
          <p:nvPr/>
        </p:nvSpPr>
        <p:spPr>
          <a:xfrm>
            <a:off x="4528574" y="4294877"/>
            <a:ext cx="4573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----------- le </a:t>
            </a:r>
            <a:r>
              <a:rPr lang="fr-FR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GeoSmartOne</a:t>
            </a:r>
            <a:r>
              <a:rPr lang="fr-FR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disponible dans    ---------------------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7F2513-FF95-4C87-8036-C6E30132DE88}"/>
              </a:ext>
            </a:extLst>
          </p:cNvPr>
          <p:cNvSpPr txBox="1"/>
          <p:nvPr/>
        </p:nvSpPr>
        <p:spPr>
          <a:xfrm>
            <a:off x="2601239" y="3384054"/>
            <a:ext cx="923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1200</a:t>
            </a:r>
          </a:p>
          <a:p>
            <a:pPr algn="ctr"/>
            <a:r>
              <a:rPr lang="fr-FR" sz="800" dirty="0"/>
              <a:t>En précommande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0EED6A-82E5-458D-8B45-A1A1C3266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911" y="119368"/>
            <a:ext cx="1552575" cy="2988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8991A1D-8D37-47BB-868F-33F18D6A0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43" y="137649"/>
            <a:ext cx="867760" cy="3462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429C7A1-E827-4B3F-B7AD-E99F7C0151C9}"/>
              </a:ext>
            </a:extLst>
          </p:cNvPr>
          <p:cNvSpPr txBox="1"/>
          <p:nvPr/>
        </p:nvSpPr>
        <p:spPr>
          <a:xfrm>
            <a:off x="5717308" y="186530"/>
            <a:ext cx="5500224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GEOSMARTONE          A PROPOS          FONCTIONNALITE          NOTRE VISION          CONTACT    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39DCCB6E-4AB0-4E1C-835D-CB5A3DFDF26F}"/>
              </a:ext>
            </a:extLst>
          </p:cNvPr>
          <p:cNvSpPr/>
          <p:nvPr/>
        </p:nvSpPr>
        <p:spPr>
          <a:xfrm rot="10800000">
            <a:off x="2940921" y="5845834"/>
            <a:ext cx="1360052" cy="5413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340FDF4-7289-405D-9E9D-685D3D60BE6D}"/>
              </a:ext>
            </a:extLst>
          </p:cNvPr>
          <p:cNvSpPr txBox="1"/>
          <p:nvPr/>
        </p:nvSpPr>
        <p:spPr>
          <a:xfrm>
            <a:off x="315486" y="5773118"/>
            <a:ext cx="238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Email sent to</a:t>
            </a:r>
          </a:p>
          <a:p>
            <a:r>
              <a:rPr lang="fr-FR" dirty="0"/>
              <a:t> info@dfm-europe.com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2DF60A2-FF76-4FCE-91B3-CAA42B5B1911}"/>
              </a:ext>
            </a:extLst>
          </p:cNvPr>
          <p:cNvSpPr/>
          <p:nvPr/>
        </p:nvSpPr>
        <p:spPr>
          <a:xfrm rot="10800000">
            <a:off x="2834277" y="4691480"/>
            <a:ext cx="1360052" cy="5413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BD8CC06-5538-4011-8610-93D4CF850527}"/>
              </a:ext>
            </a:extLst>
          </p:cNvPr>
          <p:cNvSpPr txBox="1"/>
          <p:nvPr/>
        </p:nvSpPr>
        <p:spPr>
          <a:xfrm>
            <a:off x="216292" y="4602654"/>
            <a:ext cx="257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Final </a:t>
            </a:r>
            <a:r>
              <a:rPr lang="fr-FR" dirty="0" err="1"/>
              <a:t>countdown</a:t>
            </a:r>
            <a:r>
              <a:rPr lang="fr-FR" dirty="0"/>
              <a:t> the 1 of </a:t>
            </a:r>
            <a:r>
              <a:rPr lang="fr-FR" dirty="0" err="1"/>
              <a:t>march</a:t>
            </a:r>
            <a:r>
              <a:rPr lang="fr-FR" dirty="0"/>
              <a:t> 2018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700BEB7-C63E-4336-984F-3F08E7E4365E}"/>
              </a:ext>
            </a:extLst>
          </p:cNvPr>
          <p:cNvSpPr/>
          <p:nvPr/>
        </p:nvSpPr>
        <p:spPr>
          <a:xfrm>
            <a:off x="4849640" y="4595236"/>
            <a:ext cx="5099595" cy="2360735"/>
          </a:xfrm>
          <a:custGeom>
            <a:avLst/>
            <a:gdLst>
              <a:gd name="connsiteX0" fmla="*/ 675949 w 5099595"/>
              <a:gd name="connsiteY0" fmla="*/ 1877410 h 2360735"/>
              <a:gd name="connsiteX1" fmla="*/ 3211 w 5099595"/>
              <a:gd name="connsiteY1" fmla="*/ 2138667 h 2360735"/>
              <a:gd name="connsiteX2" fmla="*/ 22806 w 5099595"/>
              <a:gd name="connsiteY2" fmla="*/ 2171324 h 2360735"/>
              <a:gd name="connsiteX3" fmla="*/ 48931 w 5099595"/>
              <a:gd name="connsiteY3" fmla="*/ 2190918 h 2360735"/>
              <a:gd name="connsiteX4" fmla="*/ 88120 w 5099595"/>
              <a:gd name="connsiteY4" fmla="*/ 2236638 h 2360735"/>
              <a:gd name="connsiteX5" fmla="*/ 107714 w 5099595"/>
              <a:gd name="connsiteY5" fmla="*/ 2256233 h 2360735"/>
              <a:gd name="connsiteX6" fmla="*/ 146903 w 5099595"/>
              <a:gd name="connsiteY6" fmla="*/ 2282358 h 2360735"/>
              <a:gd name="connsiteX7" fmla="*/ 166497 w 5099595"/>
              <a:gd name="connsiteY7" fmla="*/ 2295421 h 2360735"/>
              <a:gd name="connsiteX8" fmla="*/ 186091 w 5099595"/>
              <a:gd name="connsiteY8" fmla="*/ 2308484 h 2360735"/>
              <a:gd name="connsiteX9" fmla="*/ 212217 w 5099595"/>
              <a:gd name="connsiteY9" fmla="*/ 2315015 h 2360735"/>
              <a:gd name="connsiteX10" fmla="*/ 271000 w 5099595"/>
              <a:gd name="connsiteY10" fmla="*/ 2341141 h 2360735"/>
              <a:gd name="connsiteX11" fmla="*/ 297126 w 5099595"/>
              <a:gd name="connsiteY11" fmla="*/ 2354204 h 2360735"/>
              <a:gd name="connsiteX12" fmla="*/ 349377 w 5099595"/>
              <a:gd name="connsiteY12" fmla="*/ 2360735 h 2360735"/>
              <a:gd name="connsiteX13" fmla="*/ 538789 w 5099595"/>
              <a:gd name="connsiteY13" fmla="*/ 2354204 h 2360735"/>
              <a:gd name="connsiteX14" fmla="*/ 689011 w 5099595"/>
              <a:gd name="connsiteY14" fmla="*/ 2341141 h 2360735"/>
              <a:gd name="connsiteX15" fmla="*/ 721669 w 5099595"/>
              <a:gd name="connsiteY15" fmla="*/ 2334610 h 2360735"/>
              <a:gd name="connsiteX16" fmla="*/ 760857 w 5099595"/>
              <a:gd name="connsiteY16" fmla="*/ 2328078 h 2360735"/>
              <a:gd name="connsiteX17" fmla="*/ 806577 w 5099595"/>
              <a:gd name="connsiteY17" fmla="*/ 2315015 h 2360735"/>
              <a:gd name="connsiteX18" fmla="*/ 865360 w 5099595"/>
              <a:gd name="connsiteY18" fmla="*/ 2308484 h 2360735"/>
              <a:gd name="connsiteX19" fmla="*/ 950269 w 5099595"/>
              <a:gd name="connsiteY19" fmla="*/ 2288890 h 2360735"/>
              <a:gd name="connsiteX20" fmla="*/ 1041709 w 5099595"/>
              <a:gd name="connsiteY20" fmla="*/ 2275827 h 2360735"/>
              <a:gd name="connsiteX21" fmla="*/ 1172337 w 5099595"/>
              <a:gd name="connsiteY21" fmla="*/ 2282358 h 2360735"/>
              <a:gd name="connsiteX22" fmla="*/ 1414000 w 5099595"/>
              <a:gd name="connsiteY22" fmla="*/ 2301953 h 2360735"/>
              <a:gd name="connsiteX23" fmla="*/ 1668726 w 5099595"/>
              <a:gd name="connsiteY23" fmla="*/ 2295421 h 2360735"/>
              <a:gd name="connsiteX24" fmla="*/ 1792823 w 5099595"/>
              <a:gd name="connsiteY24" fmla="*/ 2282358 h 2360735"/>
              <a:gd name="connsiteX25" fmla="*/ 1864669 w 5099595"/>
              <a:gd name="connsiteY25" fmla="*/ 2275827 h 2360735"/>
              <a:gd name="connsiteX26" fmla="*/ 1949577 w 5099595"/>
              <a:gd name="connsiteY26" fmla="*/ 2256233 h 2360735"/>
              <a:gd name="connsiteX27" fmla="*/ 1969171 w 5099595"/>
              <a:gd name="connsiteY27" fmla="*/ 2249701 h 2360735"/>
              <a:gd name="connsiteX28" fmla="*/ 1988766 w 5099595"/>
              <a:gd name="connsiteY28" fmla="*/ 2236638 h 2360735"/>
              <a:gd name="connsiteX29" fmla="*/ 2054080 w 5099595"/>
              <a:gd name="connsiteY29" fmla="*/ 2230107 h 2360735"/>
              <a:gd name="connsiteX30" fmla="*/ 2387183 w 5099595"/>
              <a:gd name="connsiteY30" fmla="*/ 2243170 h 2360735"/>
              <a:gd name="connsiteX31" fmla="*/ 2485154 w 5099595"/>
              <a:gd name="connsiteY31" fmla="*/ 2256233 h 2360735"/>
              <a:gd name="connsiteX32" fmla="*/ 2563531 w 5099595"/>
              <a:gd name="connsiteY32" fmla="*/ 2262764 h 2360735"/>
              <a:gd name="connsiteX33" fmla="*/ 2824789 w 5099595"/>
              <a:gd name="connsiteY33" fmla="*/ 2269295 h 2360735"/>
              <a:gd name="connsiteX34" fmla="*/ 2909697 w 5099595"/>
              <a:gd name="connsiteY34" fmla="*/ 2249701 h 2360735"/>
              <a:gd name="connsiteX35" fmla="*/ 2961949 w 5099595"/>
              <a:gd name="connsiteY35" fmla="*/ 2243170 h 2360735"/>
              <a:gd name="connsiteX36" fmla="*/ 2994606 w 5099595"/>
              <a:gd name="connsiteY36" fmla="*/ 2230107 h 2360735"/>
              <a:gd name="connsiteX37" fmla="*/ 3059920 w 5099595"/>
              <a:gd name="connsiteY37" fmla="*/ 2217044 h 2360735"/>
              <a:gd name="connsiteX38" fmla="*/ 3203611 w 5099595"/>
              <a:gd name="connsiteY38" fmla="*/ 2203981 h 2360735"/>
              <a:gd name="connsiteX39" fmla="*/ 3262394 w 5099595"/>
              <a:gd name="connsiteY39" fmla="*/ 2197450 h 2360735"/>
              <a:gd name="connsiteX40" fmla="*/ 3301583 w 5099595"/>
              <a:gd name="connsiteY40" fmla="*/ 2177855 h 2360735"/>
              <a:gd name="connsiteX41" fmla="*/ 3327709 w 5099595"/>
              <a:gd name="connsiteY41" fmla="*/ 2164793 h 2360735"/>
              <a:gd name="connsiteX42" fmla="*/ 3373429 w 5099595"/>
              <a:gd name="connsiteY42" fmla="*/ 2145198 h 2360735"/>
              <a:gd name="connsiteX43" fmla="*/ 3386491 w 5099595"/>
              <a:gd name="connsiteY43" fmla="*/ 2125604 h 2360735"/>
              <a:gd name="connsiteX44" fmla="*/ 3425680 w 5099595"/>
              <a:gd name="connsiteY44" fmla="*/ 2092947 h 2360735"/>
              <a:gd name="connsiteX45" fmla="*/ 3471400 w 5099595"/>
              <a:gd name="connsiteY45" fmla="*/ 2053758 h 2360735"/>
              <a:gd name="connsiteX46" fmla="*/ 3484463 w 5099595"/>
              <a:gd name="connsiteY46" fmla="*/ 2034164 h 2360735"/>
              <a:gd name="connsiteX47" fmla="*/ 3549777 w 5099595"/>
              <a:gd name="connsiteY47" fmla="*/ 1988444 h 2360735"/>
              <a:gd name="connsiteX48" fmla="*/ 3575903 w 5099595"/>
              <a:gd name="connsiteY48" fmla="*/ 1955787 h 2360735"/>
              <a:gd name="connsiteX49" fmla="*/ 3595497 w 5099595"/>
              <a:gd name="connsiteY49" fmla="*/ 1936193 h 2360735"/>
              <a:gd name="connsiteX50" fmla="*/ 3602029 w 5099595"/>
              <a:gd name="connsiteY50" fmla="*/ 1916598 h 2360735"/>
              <a:gd name="connsiteX51" fmla="*/ 3621623 w 5099595"/>
              <a:gd name="connsiteY51" fmla="*/ 1890473 h 2360735"/>
              <a:gd name="connsiteX52" fmla="*/ 3634686 w 5099595"/>
              <a:gd name="connsiteY52" fmla="*/ 1870878 h 2360735"/>
              <a:gd name="connsiteX53" fmla="*/ 3660811 w 5099595"/>
              <a:gd name="connsiteY53" fmla="*/ 1818627 h 2360735"/>
              <a:gd name="connsiteX54" fmla="*/ 3680406 w 5099595"/>
              <a:gd name="connsiteY54" fmla="*/ 1779438 h 2360735"/>
              <a:gd name="connsiteX55" fmla="*/ 3602029 w 5099595"/>
              <a:gd name="connsiteY55" fmla="*/ 1753313 h 2360735"/>
              <a:gd name="connsiteX56" fmla="*/ 3490994 w 5099595"/>
              <a:gd name="connsiteY56" fmla="*/ 1727187 h 2360735"/>
              <a:gd name="connsiteX57" fmla="*/ 3327709 w 5099595"/>
              <a:gd name="connsiteY57" fmla="*/ 1701061 h 2360735"/>
              <a:gd name="connsiteX58" fmla="*/ 3255863 w 5099595"/>
              <a:gd name="connsiteY58" fmla="*/ 1694530 h 2360735"/>
              <a:gd name="connsiteX59" fmla="*/ 2909697 w 5099595"/>
              <a:gd name="connsiteY59" fmla="*/ 1668404 h 2360735"/>
              <a:gd name="connsiteX60" fmla="*/ 2870509 w 5099595"/>
              <a:gd name="connsiteY60" fmla="*/ 1661873 h 2360735"/>
              <a:gd name="connsiteX61" fmla="*/ 2850914 w 5099595"/>
              <a:gd name="connsiteY61" fmla="*/ 1648810 h 2360735"/>
              <a:gd name="connsiteX62" fmla="*/ 2661503 w 5099595"/>
              <a:gd name="connsiteY62" fmla="*/ 1661873 h 2360735"/>
              <a:gd name="connsiteX63" fmla="*/ 2387183 w 5099595"/>
              <a:gd name="connsiteY63" fmla="*/ 1655341 h 2360735"/>
              <a:gd name="connsiteX64" fmla="*/ 2328400 w 5099595"/>
              <a:gd name="connsiteY64" fmla="*/ 1635747 h 2360735"/>
              <a:gd name="connsiteX65" fmla="*/ 2302274 w 5099595"/>
              <a:gd name="connsiteY65" fmla="*/ 1629215 h 2360735"/>
              <a:gd name="connsiteX66" fmla="*/ 2256554 w 5099595"/>
              <a:gd name="connsiteY66" fmla="*/ 1616153 h 2360735"/>
              <a:gd name="connsiteX67" fmla="*/ 2197771 w 5099595"/>
              <a:gd name="connsiteY67" fmla="*/ 1609621 h 2360735"/>
              <a:gd name="connsiteX68" fmla="*/ 2138989 w 5099595"/>
              <a:gd name="connsiteY68" fmla="*/ 1596558 h 2360735"/>
              <a:gd name="connsiteX69" fmla="*/ 1890794 w 5099595"/>
              <a:gd name="connsiteY69" fmla="*/ 1603090 h 2360735"/>
              <a:gd name="connsiteX70" fmla="*/ 1766697 w 5099595"/>
              <a:gd name="connsiteY70" fmla="*/ 1622684 h 2360735"/>
              <a:gd name="connsiteX71" fmla="*/ 1623006 w 5099595"/>
              <a:gd name="connsiteY71" fmla="*/ 1629215 h 2360735"/>
              <a:gd name="connsiteX72" fmla="*/ 1505440 w 5099595"/>
              <a:gd name="connsiteY72" fmla="*/ 1642278 h 2360735"/>
              <a:gd name="connsiteX73" fmla="*/ 1093960 w 5099595"/>
              <a:gd name="connsiteY73" fmla="*/ 1655341 h 2360735"/>
              <a:gd name="connsiteX74" fmla="*/ 1074366 w 5099595"/>
              <a:gd name="connsiteY74" fmla="*/ 1661873 h 2360735"/>
              <a:gd name="connsiteX75" fmla="*/ 1054771 w 5099595"/>
              <a:gd name="connsiteY75" fmla="*/ 1674935 h 2360735"/>
              <a:gd name="connsiteX76" fmla="*/ 995989 w 5099595"/>
              <a:gd name="connsiteY76" fmla="*/ 1687998 h 2360735"/>
              <a:gd name="connsiteX77" fmla="*/ 969863 w 5099595"/>
              <a:gd name="connsiteY77" fmla="*/ 1701061 h 2360735"/>
              <a:gd name="connsiteX78" fmla="*/ 943737 w 5099595"/>
              <a:gd name="connsiteY78" fmla="*/ 1720655 h 2360735"/>
              <a:gd name="connsiteX79" fmla="*/ 891486 w 5099595"/>
              <a:gd name="connsiteY79" fmla="*/ 1740250 h 2360735"/>
              <a:gd name="connsiteX80" fmla="*/ 832703 w 5099595"/>
              <a:gd name="connsiteY80" fmla="*/ 1759844 h 2360735"/>
              <a:gd name="connsiteX81" fmla="*/ 786983 w 5099595"/>
              <a:gd name="connsiteY81" fmla="*/ 1779438 h 2360735"/>
              <a:gd name="connsiteX82" fmla="*/ 760857 w 5099595"/>
              <a:gd name="connsiteY82" fmla="*/ 1799033 h 2360735"/>
              <a:gd name="connsiteX83" fmla="*/ 728200 w 5099595"/>
              <a:gd name="connsiteY83" fmla="*/ 1812095 h 2360735"/>
              <a:gd name="connsiteX84" fmla="*/ 702074 w 5099595"/>
              <a:gd name="connsiteY84" fmla="*/ 1831690 h 2360735"/>
              <a:gd name="connsiteX85" fmla="*/ 682480 w 5099595"/>
              <a:gd name="connsiteY85" fmla="*/ 1838221 h 2360735"/>
              <a:gd name="connsiteX86" fmla="*/ 715137 w 5099595"/>
              <a:gd name="connsiteY86" fmla="*/ 1831690 h 2360735"/>
              <a:gd name="connsiteX87" fmla="*/ 734731 w 5099595"/>
              <a:gd name="connsiteY87" fmla="*/ 1812095 h 2360735"/>
              <a:gd name="connsiteX88" fmla="*/ 767389 w 5099595"/>
              <a:gd name="connsiteY88" fmla="*/ 1792501 h 2360735"/>
              <a:gd name="connsiteX89" fmla="*/ 884954 w 5099595"/>
              <a:gd name="connsiteY89" fmla="*/ 1746781 h 2360735"/>
              <a:gd name="connsiteX90" fmla="*/ 956800 w 5099595"/>
              <a:gd name="connsiteY90" fmla="*/ 1733718 h 2360735"/>
              <a:gd name="connsiteX91" fmla="*/ 1035177 w 5099595"/>
              <a:gd name="connsiteY91" fmla="*/ 1714124 h 2360735"/>
              <a:gd name="connsiteX92" fmla="*/ 1231120 w 5099595"/>
              <a:gd name="connsiteY92" fmla="*/ 1655341 h 2360735"/>
              <a:gd name="connsiteX93" fmla="*/ 1623006 w 5099595"/>
              <a:gd name="connsiteY93" fmla="*/ 1603090 h 2360735"/>
              <a:gd name="connsiteX94" fmla="*/ 1714446 w 5099595"/>
              <a:gd name="connsiteY94" fmla="*/ 1576964 h 2360735"/>
              <a:gd name="connsiteX95" fmla="*/ 1792823 w 5099595"/>
              <a:gd name="connsiteY95" fmla="*/ 1557370 h 2360735"/>
              <a:gd name="connsiteX96" fmla="*/ 1864669 w 5099595"/>
              <a:gd name="connsiteY96" fmla="*/ 1531244 h 2360735"/>
              <a:gd name="connsiteX97" fmla="*/ 1929983 w 5099595"/>
              <a:gd name="connsiteY97" fmla="*/ 1505118 h 2360735"/>
              <a:gd name="connsiteX98" fmla="*/ 2014891 w 5099595"/>
              <a:gd name="connsiteY98" fmla="*/ 1459398 h 2360735"/>
              <a:gd name="connsiteX99" fmla="*/ 2060611 w 5099595"/>
              <a:gd name="connsiteY99" fmla="*/ 1426741 h 2360735"/>
              <a:gd name="connsiteX100" fmla="*/ 2132457 w 5099595"/>
              <a:gd name="connsiteY100" fmla="*/ 1387553 h 2360735"/>
              <a:gd name="connsiteX101" fmla="*/ 2191240 w 5099595"/>
              <a:gd name="connsiteY101" fmla="*/ 1335301 h 2360735"/>
              <a:gd name="connsiteX102" fmla="*/ 2263086 w 5099595"/>
              <a:gd name="connsiteY102" fmla="*/ 1309175 h 2360735"/>
              <a:gd name="connsiteX103" fmla="*/ 2289211 w 5099595"/>
              <a:gd name="connsiteY103" fmla="*/ 1289581 h 2360735"/>
              <a:gd name="connsiteX104" fmla="*/ 2347994 w 5099595"/>
              <a:gd name="connsiteY104" fmla="*/ 1256924 h 2360735"/>
              <a:gd name="connsiteX105" fmla="*/ 2393714 w 5099595"/>
              <a:gd name="connsiteY105" fmla="*/ 1237330 h 2360735"/>
              <a:gd name="connsiteX106" fmla="*/ 2452497 w 5099595"/>
              <a:gd name="connsiteY106" fmla="*/ 1198141 h 2360735"/>
              <a:gd name="connsiteX107" fmla="*/ 2491686 w 5099595"/>
              <a:gd name="connsiteY107" fmla="*/ 1185078 h 2360735"/>
              <a:gd name="connsiteX108" fmla="*/ 2517811 w 5099595"/>
              <a:gd name="connsiteY108" fmla="*/ 1165484 h 2360735"/>
              <a:gd name="connsiteX109" fmla="*/ 2550469 w 5099595"/>
              <a:gd name="connsiteY109" fmla="*/ 1152421 h 2360735"/>
              <a:gd name="connsiteX110" fmla="*/ 2576594 w 5099595"/>
              <a:gd name="connsiteY110" fmla="*/ 1119764 h 2360735"/>
              <a:gd name="connsiteX111" fmla="*/ 2635377 w 5099595"/>
              <a:gd name="connsiteY111" fmla="*/ 1100170 h 2360735"/>
              <a:gd name="connsiteX112" fmla="*/ 2654971 w 5099595"/>
              <a:gd name="connsiteY112" fmla="*/ 1087107 h 2360735"/>
              <a:gd name="connsiteX113" fmla="*/ 2681097 w 5099595"/>
              <a:gd name="connsiteY113" fmla="*/ 1060981 h 2360735"/>
              <a:gd name="connsiteX114" fmla="*/ 2726817 w 5099595"/>
              <a:gd name="connsiteY114" fmla="*/ 1041387 h 2360735"/>
              <a:gd name="connsiteX115" fmla="*/ 2766006 w 5099595"/>
              <a:gd name="connsiteY115" fmla="*/ 1008730 h 2360735"/>
              <a:gd name="connsiteX116" fmla="*/ 2844383 w 5099595"/>
              <a:gd name="connsiteY116" fmla="*/ 969541 h 2360735"/>
              <a:gd name="connsiteX117" fmla="*/ 3053389 w 5099595"/>
              <a:gd name="connsiteY117" fmla="*/ 858507 h 2360735"/>
              <a:gd name="connsiteX118" fmla="*/ 3373429 w 5099595"/>
              <a:gd name="connsiteY118" fmla="*/ 740941 h 2360735"/>
              <a:gd name="connsiteX119" fmla="*/ 3536714 w 5099595"/>
              <a:gd name="connsiteY119" fmla="*/ 682158 h 2360735"/>
              <a:gd name="connsiteX120" fmla="*/ 3660811 w 5099595"/>
              <a:gd name="connsiteY120" fmla="*/ 642970 h 2360735"/>
              <a:gd name="connsiteX121" fmla="*/ 4000446 w 5099595"/>
              <a:gd name="connsiteY121" fmla="*/ 512341 h 2360735"/>
              <a:gd name="connsiteX122" fmla="*/ 4072291 w 5099595"/>
              <a:gd name="connsiteY122" fmla="*/ 486215 h 2360735"/>
              <a:gd name="connsiteX123" fmla="*/ 4287829 w 5099595"/>
              <a:gd name="connsiteY123" fmla="*/ 388244 h 2360735"/>
              <a:gd name="connsiteX124" fmla="*/ 4346611 w 5099595"/>
              <a:gd name="connsiteY124" fmla="*/ 349055 h 2360735"/>
              <a:gd name="connsiteX125" fmla="*/ 4385800 w 5099595"/>
              <a:gd name="connsiteY125" fmla="*/ 335993 h 2360735"/>
              <a:gd name="connsiteX126" fmla="*/ 4470709 w 5099595"/>
              <a:gd name="connsiteY126" fmla="*/ 309867 h 2360735"/>
              <a:gd name="connsiteX127" fmla="*/ 4496834 w 5099595"/>
              <a:gd name="connsiteY127" fmla="*/ 296804 h 2360735"/>
              <a:gd name="connsiteX128" fmla="*/ 4529491 w 5099595"/>
              <a:gd name="connsiteY128" fmla="*/ 277210 h 2360735"/>
              <a:gd name="connsiteX129" fmla="*/ 4555617 w 5099595"/>
              <a:gd name="connsiteY129" fmla="*/ 270678 h 2360735"/>
              <a:gd name="connsiteX130" fmla="*/ 4601337 w 5099595"/>
              <a:gd name="connsiteY130" fmla="*/ 244553 h 2360735"/>
              <a:gd name="connsiteX131" fmla="*/ 4627463 w 5099595"/>
              <a:gd name="connsiteY131" fmla="*/ 224958 h 2360735"/>
              <a:gd name="connsiteX132" fmla="*/ 4660120 w 5099595"/>
              <a:gd name="connsiteY132" fmla="*/ 218427 h 2360735"/>
              <a:gd name="connsiteX133" fmla="*/ 4699309 w 5099595"/>
              <a:gd name="connsiteY133" fmla="*/ 185770 h 2360735"/>
              <a:gd name="connsiteX134" fmla="*/ 4738497 w 5099595"/>
              <a:gd name="connsiteY134" fmla="*/ 172707 h 2360735"/>
              <a:gd name="connsiteX135" fmla="*/ 4784217 w 5099595"/>
              <a:gd name="connsiteY135" fmla="*/ 153113 h 2360735"/>
              <a:gd name="connsiteX136" fmla="*/ 4849531 w 5099595"/>
              <a:gd name="connsiteY136" fmla="*/ 126987 h 2360735"/>
              <a:gd name="connsiteX137" fmla="*/ 4895251 w 5099595"/>
              <a:gd name="connsiteY137" fmla="*/ 100861 h 2360735"/>
              <a:gd name="connsiteX138" fmla="*/ 4940971 w 5099595"/>
              <a:gd name="connsiteY138" fmla="*/ 81267 h 2360735"/>
              <a:gd name="connsiteX139" fmla="*/ 4999754 w 5099595"/>
              <a:gd name="connsiteY139" fmla="*/ 55141 h 2360735"/>
              <a:gd name="connsiteX140" fmla="*/ 5025880 w 5099595"/>
              <a:gd name="connsiteY140" fmla="*/ 42078 h 2360735"/>
              <a:gd name="connsiteX141" fmla="*/ 5071600 w 5099595"/>
              <a:gd name="connsiteY141" fmla="*/ 22484 h 2360735"/>
              <a:gd name="connsiteX142" fmla="*/ 5097726 w 5099595"/>
              <a:gd name="connsiteY142" fmla="*/ 2890 h 2360735"/>
              <a:gd name="connsiteX143" fmla="*/ 5052006 w 5099595"/>
              <a:gd name="connsiteY143" fmla="*/ 9421 h 2360735"/>
              <a:gd name="connsiteX144" fmla="*/ 4980160 w 5099595"/>
              <a:gd name="connsiteY144" fmla="*/ 29015 h 2360735"/>
              <a:gd name="connsiteX145" fmla="*/ 4927909 w 5099595"/>
              <a:gd name="connsiteY145" fmla="*/ 42078 h 2360735"/>
              <a:gd name="connsiteX146" fmla="*/ 4829937 w 5099595"/>
              <a:gd name="connsiteY146" fmla="*/ 61673 h 2360735"/>
              <a:gd name="connsiteX147" fmla="*/ 4731966 w 5099595"/>
              <a:gd name="connsiteY147" fmla="*/ 100861 h 2360735"/>
              <a:gd name="connsiteX148" fmla="*/ 4686246 w 5099595"/>
              <a:gd name="connsiteY148" fmla="*/ 107393 h 2360735"/>
              <a:gd name="connsiteX149" fmla="*/ 4633994 w 5099595"/>
              <a:gd name="connsiteY149" fmla="*/ 126987 h 2360735"/>
              <a:gd name="connsiteX150" fmla="*/ 4647057 w 5099595"/>
              <a:gd name="connsiteY150" fmla="*/ 126987 h 2360735"/>
              <a:gd name="connsiteX151" fmla="*/ 4692777 w 5099595"/>
              <a:gd name="connsiteY151" fmla="*/ 113924 h 2360735"/>
              <a:gd name="connsiteX152" fmla="*/ 4731966 w 5099595"/>
              <a:gd name="connsiteY152" fmla="*/ 107393 h 2360735"/>
              <a:gd name="connsiteX153" fmla="*/ 4810343 w 5099595"/>
              <a:gd name="connsiteY153" fmla="*/ 81267 h 2360735"/>
              <a:gd name="connsiteX154" fmla="*/ 4888720 w 5099595"/>
              <a:gd name="connsiteY154" fmla="*/ 61673 h 2360735"/>
              <a:gd name="connsiteX155" fmla="*/ 4921377 w 5099595"/>
              <a:gd name="connsiteY155" fmla="*/ 55141 h 2360735"/>
              <a:gd name="connsiteX156" fmla="*/ 4960566 w 5099595"/>
              <a:gd name="connsiteY156" fmla="*/ 42078 h 2360735"/>
              <a:gd name="connsiteX157" fmla="*/ 5012817 w 5099595"/>
              <a:gd name="connsiteY157" fmla="*/ 29015 h 2360735"/>
              <a:gd name="connsiteX158" fmla="*/ 5019349 w 5099595"/>
              <a:gd name="connsiteY158" fmla="*/ 48610 h 2360735"/>
              <a:gd name="connsiteX159" fmla="*/ 4999754 w 5099595"/>
              <a:gd name="connsiteY159" fmla="*/ 94330 h 2360735"/>
              <a:gd name="connsiteX160" fmla="*/ 4980160 w 5099595"/>
              <a:gd name="connsiteY160" fmla="*/ 140050 h 2360735"/>
              <a:gd name="connsiteX161" fmla="*/ 4960566 w 5099595"/>
              <a:gd name="connsiteY161" fmla="*/ 198833 h 2360735"/>
              <a:gd name="connsiteX162" fmla="*/ 4954034 w 5099595"/>
              <a:gd name="connsiteY162" fmla="*/ 224958 h 2360735"/>
              <a:gd name="connsiteX163" fmla="*/ 4940971 w 5099595"/>
              <a:gd name="connsiteY163" fmla="*/ 257615 h 2360735"/>
              <a:gd name="connsiteX164" fmla="*/ 4921377 w 5099595"/>
              <a:gd name="connsiteY164" fmla="*/ 303335 h 2360735"/>
              <a:gd name="connsiteX165" fmla="*/ 4901783 w 5099595"/>
              <a:gd name="connsiteY165" fmla="*/ 349055 h 2360735"/>
              <a:gd name="connsiteX166" fmla="*/ 4888720 w 5099595"/>
              <a:gd name="connsiteY166" fmla="*/ 388244 h 2360735"/>
              <a:gd name="connsiteX167" fmla="*/ 4882189 w 5099595"/>
              <a:gd name="connsiteY167" fmla="*/ 349055 h 2360735"/>
              <a:gd name="connsiteX168" fmla="*/ 4895251 w 5099595"/>
              <a:gd name="connsiteY168" fmla="*/ 322930 h 2360735"/>
              <a:gd name="connsiteX169" fmla="*/ 4914846 w 5099595"/>
              <a:gd name="connsiteY169" fmla="*/ 264147 h 2360735"/>
              <a:gd name="connsiteX170" fmla="*/ 4921377 w 5099595"/>
              <a:gd name="connsiteY170" fmla="*/ 231490 h 2360735"/>
              <a:gd name="connsiteX171" fmla="*/ 4934440 w 5099595"/>
              <a:gd name="connsiteY171" fmla="*/ 205364 h 2360735"/>
              <a:gd name="connsiteX172" fmla="*/ 4940971 w 5099595"/>
              <a:gd name="connsiteY172" fmla="*/ 179238 h 2360735"/>
              <a:gd name="connsiteX173" fmla="*/ 4947503 w 5099595"/>
              <a:gd name="connsiteY173" fmla="*/ 153113 h 2360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5099595" h="2360735">
                <a:moveTo>
                  <a:pt x="675949" y="1877410"/>
                </a:moveTo>
                <a:cubicBezTo>
                  <a:pt x="451703" y="1964496"/>
                  <a:pt x="222585" y="2039949"/>
                  <a:pt x="3211" y="2138667"/>
                </a:cubicBezTo>
                <a:cubicBezTo>
                  <a:pt x="-8366" y="2143877"/>
                  <a:pt x="14446" y="2161770"/>
                  <a:pt x="22806" y="2171324"/>
                </a:cubicBezTo>
                <a:cubicBezTo>
                  <a:pt x="29974" y="2179516"/>
                  <a:pt x="40223" y="2184387"/>
                  <a:pt x="48931" y="2190918"/>
                </a:cubicBezTo>
                <a:cubicBezTo>
                  <a:pt x="69707" y="2232470"/>
                  <a:pt x="51024" y="2204841"/>
                  <a:pt x="88120" y="2236638"/>
                </a:cubicBezTo>
                <a:cubicBezTo>
                  <a:pt x="95133" y="2242649"/>
                  <a:pt x="100423" y="2250562"/>
                  <a:pt x="107714" y="2256233"/>
                </a:cubicBezTo>
                <a:cubicBezTo>
                  <a:pt x="120107" y="2265872"/>
                  <a:pt x="133840" y="2273650"/>
                  <a:pt x="146903" y="2282358"/>
                </a:cubicBezTo>
                <a:lnTo>
                  <a:pt x="166497" y="2295421"/>
                </a:lnTo>
                <a:cubicBezTo>
                  <a:pt x="173028" y="2299775"/>
                  <a:pt x="178476" y="2306580"/>
                  <a:pt x="186091" y="2308484"/>
                </a:cubicBezTo>
                <a:lnTo>
                  <a:pt x="212217" y="2315015"/>
                </a:lnTo>
                <a:cubicBezTo>
                  <a:pt x="269851" y="2353439"/>
                  <a:pt x="177733" y="2294507"/>
                  <a:pt x="271000" y="2341141"/>
                </a:cubicBezTo>
                <a:cubicBezTo>
                  <a:pt x="279709" y="2345495"/>
                  <a:pt x="287680" y="2351843"/>
                  <a:pt x="297126" y="2354204"/>
                </a:cubicBezTo>
                <a:cubicBezTo>
                  <a:pt x="314154" y="2358461"/>
                  <a:pt x="331960" y="2358558"/>
                  <a:pt x="349377" y="2360735"/>
                </a:cubicBezTo>
                <a:cubicBezTo>
                  <a:pt x="412514" y="2358558"/>
                  <a:pt x="475719" y="2357843"/>
                  <a:pt x="538789" y="2354204"/>
                </a:cubicBezTo>
                <a:cubicBezTo>
                  <a:pt x="588969" y="2351309"/>
                  <a:pt x="689011" y="2341141"/>
                  <a:pt x="689011" y="2341141"/>
                </a:cubicBezTo>
                <a:lnTo>
                  <a:pt x="721669" y="2334610"/>
                </a:lnTo>
                <a:cubicBezTo>
                  <a:pt x="734698" y="2332241"/>
                  <a:pt x="747953" y="2331056"/>
                  <a:pt x="760857" y="2328078"/>
                </a:cubicBezTo>
                <a:cubicBezTo>
                  <a:pt x="776301" y="2324514"/>
                  <a:pt x="790999" y="2317936"/>
                  <a:pt x="806577" y="2315015"/>
                </a:cubicBezTo>
                <a:cubicBezTo>
                  <a:pt x="825954" y="2311382"/>
                  <a:pt x="845766" y="2310661"/>
                  <a:pt x="865360" y="2308484"/>
                </a:cubicBezTo>
                <a:cubicBezTo>
                  <a:pt x="910888" y="2285720"/>
                  <a:pt x="878228" y="2298286"/>
                  <a:pt x="950269" y="2288890"/>
                </a:cubicBezTo>
                <a:cubicBezTo>
                  <a:pt x="980800" y="2284908"/>
                  <a:pt x="1011229" y="2280181"/>
                  <a:pt x="1041709" y="2275827"/>
                </a:cubicBezTo>
                <a:cubicBezTo>
                  <a:pt x="1085252" y="2278004"/>
                  <a:pt x="1128847" y="2279306"/>
                  <a:pt x="1172337" y="2282358"/>
                </a:cubicBezTo>
                <a:cubicBezTo>
                  <a:pt x="1252957" y="2288016"/>
                  <a:pt x="1414000" y="2301953"/>
                  <a:pt x="1414000" y="2301953"/>
                </a:cubicBezTo>
                <a:cubicBezTo>
                  <a:pt x="1498909" y="2299776"/>
                  <a:pt x="1583903" y="2299809"/>
                  <a:pt x="1668726" y="2295421"/>
                </a:cubicBezTo>
                <a:cubicBezTo>
                  <a:pt x="1710265" y="2293272"/>
                  <a:pt x="1751435" y="2286497"/>
                  <a:pt x="1792823" y="2282358"/>
                </a:cubicBezTo>
                <a:lnTo>
                  <a:pt x="1864669" y="2275827"/>
                </a:lnTo>
                <a:cubicBezTo>
                  <a:pt x="1914063" y="2251129"/>
                  <a:pt x="1869706" y="2269545"/>
                  <a:pt x="1949577" y="2256233"/>
                </a:cubicBezTo>
                <a:cubicBezTo>
                  <a:pt x="1956368" y="2255101"/>
                  <a:pt x="1963013" y="2252780"/>
                  <a:pt x="1969171" y="2249701"/>
                </a:cubicBezTo>
                <a:cubicBezTo>
                  <a:pt x="1976192" y="2246190"/>
                  <a:pt x="1981117" y="2238403"/>
                  <a:pt x="1988766" y="2236638"/>
                </a:cubicBezTo>
                <a:cubicBezTo>
                  <a:pt x="2010086" y="2231718"/>
                  <a:pt x="2032309" y="2232284"/>
                  <a:pt x="2054080" y="2230107"/>
                </a:cubicBezTo>
                <a:cubicBezTo>
                  <a:pt x="2165114" y="2234461"/>
                  <a:pt x="2276267" y="2236448"/>
                  <a:pt x="2387183" y="2243170"/>
                </a:cubicBezTo>
                <a:cubicBezTo>
                  <a:pt x="2420069" y="2245163"/>
                  <a:pt x="2452409" y="2252595"/>
                  <a:pt x="2485154" y="2256233"/>
                </a:cubicBezTo>
                <a:cubicBezTo>
                  <a:pt x="2511210" y="2259128"/>
                  <a:pt x="2537405" y="2260587"/>
                  <a:pt x="2563531" y="2262764"/>
                </a:cubicBezTo>
                <a:cubicBezTo>
                  <a:pt x="2692763" y="2284303"/>
                  <a:pt x="2636892" y="2280348"/>
                  <a:pt x="2824789" y="2269295"/>
                </a:cubicBezTo>
                <a:cubicBezTo>
                  <a:pt x="2867391" y="2266789"/>
                  <a:pt x="2865870" y="2258466"/>
                  <a:pt x="2909697" y="2249701"/>
                </a:cubicBezTo>
                <a:cubicBezTo>
                  <a:pt x="2926909" y="2246259"/>
                  <a:pt x="2944532" y="2245347"/>
                  <a:pt x="2961949" y="2243170"/>
                </a:cubicBezTo>
                <a:cubicBezTo>
                  <a:pt x="2972835" y="2238816"/>
                  <a:pt x="2983483" y="2233815"/>
                  <a:pt x="2994606" y="2230107"/>
                </a:cubicBezTo>
                <a:cubicBezTo>
                  <a:pt x="3010656" y="2224757"/>
                  <a:pt x="3045695" y="2218568"/>
                  <a:pt x="3059920" y="2217044"/>
                </a:cubicBezTo>
                <a:cubicBezTo>
                  <a:pt x="3107741" y="2211920"/>
                  <a:pt x="3155740" y="2208614"/>
                  <a:pt x="3203611" y="2203981"/>
                </a:cubicBezTo>
                <a:cubicBezTo>
                  <a:pt x="3223234" y="2202082"/>
                  <a:pt x="3242800" y="2199627"/>
                  <a:pt x="3262394" y="2197450"/>
                </a:cubicBezTo>
                <a:cubicBezTo>
                  <a:pt x="3300046" y="2172349"/>
                  <a:pt x="3263730" y="2194078"/>
                  <a:pt x="3301583" y="2177855"/>
                </a:cubicBezTo>
                <a:cubicBezTo>
                  <a:pt x="3310532" y="2174020"/>
                  <a:pt x="3318760" y="2168628"/>
                  <a:pt x="3327709" y="2164793"/>
                </a:cubicBezTo>
                <a:cubicBezTo>
                  <a:pt x="3394961" y="2135971"/>
                  <a:pt x="3286808" y="2188508"/>
                  <a:pt x="3373429" y="2145198"/>
                </a:cubicBezTo>
                <a:cubicBezTo>
                  <a:pt x="3377783" y="2138667"/>
                  <a:pt x="3381466" y="2131634"/>
                  <a:pt x="3386491" y="2125604"/>
                </a:cubicBezTo>
                <a:cubicBezTo>
                  <a:pt x="3402205" y="2106748"/>
                  <a:pt x="3406416" y="2105790"/>
                  <a:pt x="3425680" y="2092947"/>
                </a:cubicBezTo>
                <a:cubicBezTo>
                  <a:pt x="3455527" y="2048177"/>
                  <a:pt x="3416257" y="2101024"/>
                  <a:pt x="3471400" y="2053758"/>
                </a:cubicBezTo>
                <a:cubicBezTo>
                  <a:pt x="3477360" y="2048649"/>
                  <a:pt x="3478912" y="2039715"/>
                  <a:pt x="3484463" y="2034164"/>
                </a:cubicBezTo>
                <a:cubicBezTo>
                  <a:pt x="3505750" y="2012877"/>
                  <a:pt x="3524547" y="2003582"/>
                  <a:pt x="3549777" y="1988444"/>
                </a:cubicBezTo>
                <a:cubicBezTo>
                  <a:pt x="3558486" y="1977558"/>
                  <a:pt x="3566723" y="1966278"/>
                  <a:pt x="3575903" y="1955787"/>
                </a:cubicBezTo>
                <a:cubicBezTo>
                  <a:pt x="3581985" y="1948836"/>
                  <a:pt x="3590373" y="1943878"/>
                  <a:pt x="3595497" y="1936193"/>
                </a:cubicBezTo>
                <a:cubicBezTo>
                  <a:pt x="3599316" y="1930464"/>
                  <a:pt x="3598613" y="1922576"/>
                  <a:pt x="3602029" y="1916598"/>
                </a:cubicBezTo>
                <a:cubicBezTo>
                  <a:pt x="3607430" y="1907147"/>
                  <a:pt x="3615296" y="1899331"/>
                  <a:pt x="3621623" y="1890473"/>
                </a:cubicBezTo>
                <a:cubicBezTo>
                  <a:pt x="3626186" y="1884085"/>
                  <a:pt x="3630332" y="1877410"/>
                  <a:pt x="3634686" y="1870878"/>
                </a:cubicBezTo>
                <a:cubicBezTo>
                  <a:pt x="3649412" y="1826697"/>
                  <a:pt x="3629966" y="1880316"/>
                  <a:pt x="3660811" y="1818627"/>
                </a:cubicBezTo>
                <a:cubicBezTo>
                  <a:pt x="3687853" y="1764544"/>
                  <a:pt x="3642969" y="1835594"/>
                  <a:pt x="3680406" y="1779438"/>
                </a:cubicBezTo>
                <a:cubicBezTo>
                  <a:pt x="3636728" y="1746680"/>
                  <a:pt x="3670741" y="1765438"/>
                  <a:pt x="3602029" y="1753313"/>
                </a:cubicBezTo>
                <a:cubicBezTo>
                  <a:pt x="3535302" y="1741538"/>
                  <a:pt x="3554149" y="1740483"/>
                  <a:pt x="3490994" y="1727187"/>
                </a:cubicBezTo>
                <a:cubicBezTo>
                  <a:pt x="3444308" y="1717358"/>
                  <a:pt x="3373103" y="1706508"/>
                  <a:pt x="3327709" y="1701061"/>
                </a:cubicBezTo>
                <a:cubicBezTo>
                  <a:pt x="3303833" y="1698196"/>
                  <a:pt x="3279827" y="1696527"/>
                  <a:pt x="3255863" y="1694530"/>
                </a:cubicBezTo>
                <a:lnTo>
                  <a:pt x="2909697" y="1668404"/>
                </a:lnTo>
                <a:cubicBezTo>
                  <a:pt x="2896634" y="1666227"/>
                  <a:pt x="2883072" y="1666061"/>
                  <a:pt x="2870509" y="1661873"/>
                </a:cubicBezTo>
                <a:cubicBezTo>
                  <a:pt x="2863062" y="1659391"/>
                  <a:pt x="2858753" y="1649223"/>
                  <a:pt x="2850914" y="1648810"/>
                </a:cubicBezTo>
                <a:cubicBezTo>
                  <a:pt x="2836115" y="1648031"/>
                  <a:pt x="2685211" y="1660049"/>
                  <a:pt x="2661503" y="1661873"/>
                </a:cubicBezTo>
                <a:lnTo>
                  <a:pt x="2387183" y="1655341"/>
                </a:lnTo>
                <a:cubicBezTo>
                  <a:pt x="2369180" y="1654558"/>
                  <a:pt x="2343926" y="1640923"/>
                  <a:pt x="2328400" y="1635747"/>
                </a:cubicBezTo>
                <a:cubicBezTo>
                  <a:pt x="2319884" y="1632908"/>
                  <a:pt x="2310934" y="1631577"/>
                  <a:pt x="2302274" y="1629215"/>
                </a:cubicBezTo>
                <a:cubicBezTo>
                  <a:pt x="2286983" y="1625045"/>
                  <a:pt x="2272132" y="1619074"/>
                  <a:pt x="2256554" y="1616153"/>
                </a:cubicBezTo>
                <a:cubicBezTo>
                  <a:pt x="2237177" y="1612520"/>
                  <a:pt x="2217218" y="1612862"/>
                  <a:pt x="2197771" y="1609621"/>
                </a:cubicBezTo>
                <a:cubicBezTo>
                  <a:pt x="2177972" y="1606321"/>
                  <a:pt x="2158583" y="1600912"/>
                  <a:pt x="2138989" y="1596558"/>
                </a:cubicBezTo>
                <a:lnTo>
                  <a:pt x="1890794" y="1603090"/>
                </a:lnTo>
                <a:cubicBezTo>
                  <a:pt x="1822527" y="1606058"/>
                  <a:pt x="1844528" y="1615609"/>
                  <a:pt x="1766697" y="1622684"/>
                </a:cubicBezTo>
                <a:cubicBezTo>
                  <a:pt x="1718947" y="1627025"/>
                  <a:pt x="1670903" y="1627038"/>
                  <a:pt x="1623006" y="1629215"/>
                </a:cubicBezTo>
                <a:cubicBezTo>
                  <a:pt x="1583817" y="1633569"/>
                  <a:pt x="1544837" y="1640681"/>
                  <a:pt x="1505440" y="1642278"/>
                </a:cubicBezTo>
                <a:cubicBezTo>
                  <a:pt x="1039778" y="1661157"/>
                  <a:pt x="1271063" y="1630042"/>
                  <a:pt x="1093960" y="1655341"/>
                </a:cubicBezTo>
                <a:cubicBezTo>
                  <a:pt x="1087429" y="1657518"/>
                  <a:pt x="1080524" y="1658794"/>
                  <a:pt x="1074366" y="1661873"/>
                </a:cubicBezTo>
                <a:cubicBezTo>
                  <a:pt x="1067345" y="1665383"/>
                  <a:pt x="1061986" y="1671843"/>
                  <a:pt x="1054771" y="1674935"/>
                </a:cubicBezTo>
                <a:cubicBezTo>
                  <a:pt x="1046694" y="1678397"/>
                  <a:pt x="1001809" y="1686834"/>
                  <a:pt x="995989" y="1687998"/>
                </a:cubicBezTo>
                <a:cubicBezTo>
                  <a:pt x="987280" y="1692352"/>
                  <a:pt x="978120" y="1695901"/>
                  <a:pt x="969863" y="1701061"/>
                </a:cubicBezTo>
                <a:cubicBezTo>
                  <a:pt x="960632" y="1706830"/>
                  <a:pt x="953253" y="1715368"/>
                  <a:pt x="943737" y="1720655"/>
                </a:cubicBezTo>
                <a:cubicBezTo>
                  <a:pt x="913298" y="1737566"/>
                  <a:pt x="917147" y="1729252"/>
                  <a:pt x="891486" y="1740250"/>
                </a:cubicBezTo>
                <a:cubicBezTo>
                  <a:pt x="844167" y="1760530"/>
                  <a:pt x="887750" y="1748835"/>
                  <a:pt x="832703" y="1759844"/>
                </a:cubicBezTo>
                <a:cubicBezTo>
                  <a:pt x="817463" y="1766375"/>
                  <a:pt x="801539" y="1771498"/>
                  <a:pt x="786983" y="1779438"/>
                </a:cubicBezTo>
                <a:cubicBezTo>
                  <a:pt x="777426" y="1784651"/>
                  <a:pt x="770373" y="1793746"/>
                  <a:pt x="760857" y="1799033"/>
                </a:cubicBezTo>
                <a:cubicBezTo>
                  <a:pt x="750608" y="1804727"/>
                  <a:pt x="738449" y="1806401"/>
                  <a:pt x="728200" y="1812095"/>
                </a:cubicBezTo>
                <a:cubicBezTo>
                  <a:pt x="718684" y="1817382"/>
                  <a:pt x="711526" y="1826289"/>
                  <a:pt x="702074" y="1831690"/>
                </a:cubicBezTo>
                <a:cubicBezTo>
                  <a:pt x="696097" y="1835106"/>
                  <a:pt x="675595" y="1838221"/>
                  <a:pt x="682480" y="1838221"/>
                </a:cubicBezTo>
                <a:cubicBezTo>
                  <a:pt x="693581" y="1838221"/>
                  <a:pt x="704251" y="1833867"/>
                  <a:pt x="715137" y="1831690"/>
                </a:cubicBezTo>
                <a:cubicBezTo>
                  <a:pt x="721668" y="1825158"/>
                  <a:pt x="727341" y="1817637"/>
                  <a:pt x="734731" y="1812095"/>
                </a:cubicBezTo>
                <a:cubicBezTo>
                  <a:pt x="744887" y="1804478"/>
                  <a:pt x="756244" y="1798580"/>
                  <a:pt x="767389" y="1792501"/>
                </a:cubicBezTo>
                <a:cubicBezTo>
                  <a:pt x="808561" y="1770044"/>
                  <a:pt x="835426" y="1759701"/>
                  <a:pt x="884954" y="1746781"/>
                </a:cubicBezTo>
                <a:cubicBezTo>
                  <a:pt x="908507" y="1740637"/>
                  <a:pt x="933014" y="1738889"/>
                  <a:pt x="956800" y="1733718"/>
                </a:cubicBezTo>
                <a:cubicBezTo>
                  <a:pt x="983115" y="1727997"/>
                  <a:pt x="1009283" y="1721522"/>
                  <a:pt x="1035177" y="1714124"/>
                </a:cubicBezTo>
                <a:cubicBezTo>
                  <a:pt x="1100743" y="1695391"/>
                  <a:pt x="1163425" y="1663547"/>
                  <a:pt x="1231120" y="1655341"/>
                </a:cubicBezTo>
                <a:cubicBezTo>
                  <a:pt x="1253124" y="1652674"/>
                  <a:pt x="1582417" y="1614687"/>
                  <a:pt x="1623006" y="1603090"/>
                </a:cubicBezTo>
                <a:lnTo>
                  <a:pt x="1714446" y="1576964"/>
                </a:lnTo>
                <a:cubicBezTo>
                  <a:pt x="1740450" y="1569963"/>
                  <a:pt x="1767060" y="1565211"/>
                  <a:pt x="1792823" y="1557370"/>
                </a:cubicBezTo>
                <a:cubicBezTo>
                  <a:pt x="1817202" y="1549950"/>
                  <a:pt x="1840856" y="1540316"/>
                  <a:pt x="1864669" y="1531244"/>
                </a:cubicBezTo>
                <a:cubicBezTo>
                  <a:pt x="1886581" y="1522896"/>
                  <a:pt x="1908501" y="1514517"/>
                  <a:pt x="1929983" y="1505118"/>
                </a:cubicBezTo>
                <a:cubicBezTo>
                  <a:pt x="1951266" y="1495807"/>
                  <a:pt x="1996879" y="1470977"/>
                  <a:pt x="2014891" y="1459398"/>
                </a:cubicBezTo>
                <a:cubicBezTo>
                  <a:pt x="2030645" y="1449270"/>
                  <a:pt x="2044661" y="1436556"/>
                  <a:pt x="2060611" y="1426741"/>
                </a:cubicBezTo>
                <a:cubicBezTo>
                  <a:pt x="2157286" y="1367250"/>
                  <a:pt x="2047179" y="1444406"/>
                  <a:pt x="2132457" y="1387553"/>
                </a:cubicBezTo>
                <a:cubicBezTo>
                  <a:pt x="2246466" y="1311547"/>
                  <a:pt x="2044020" y="1442369"/>
                  <a:pt x="2191240" y="1335301"/>
                </a:cubicBezTo>
                <a:cubicBezTo>
                  <a:pt x="2219185" y="1314977"/>
                  <a:pt x="2232202" y="1315352"/>
                  <a:pt x="2263086" y="1309175"/>
                </a:cubicBezTo>
                <a:cubicBezTo>
                  <a:pt x="2271794" y="1302644"/>
                  <a:pt x="2280154" y="1295619"/>
                  <a:pt x="2289211" y="1289581"/>
                </a:cubicBezTo>
                <a:cubicBezTo>
                  <a:pt x="2306850" y="1277822"/>
                  <a:pt x="2328436" y="1265814"/>
                  <a:pt x="2347994" y="1256924"/>
                </a:cubicBezTo>
                <a:cubicBezTo>
                  <a:pt x="2363088" y="1250063"/>
                  <a:pt x="2379158" y="1245270"/>
                  <a:pt x="2393714" y="1237330"/>
                </a:cubicBezTo>
                <a:cubicBezTo>
                  <a:pt x="2454021" y="1204435"/>
                  <a:pt x="2382488" y="1229963"/>
                  <a:pt x="2452497" y="1198141"/>
                </a:cubicBezTo>
                <a:cubicBezTo>
                  <a:pt x="2465032" y="1192443"/>
                  <a:pt x="2478623" y="1189432"/>
                  <a:pt x="2491686" y="1185078"/>
                </a:cubicBezTo>
                <a:cubicBezTo>
                  <a:pt x="2500394" y="1178547"/>
                  <a:pt x="2508295" y="1170770"/>
                  <a:pt x="2517811" y="1165484"/>
                </a:cubicBezTo>
                <a:cubicBezTo>
                  <a:pt x="2528060" y="1159790"/>
                  <a:pt x="2541214" y="1159619"/>
                  <a:pt x="2550469" y="1152421"/>
                </a:cubicBezTo>
                <a:cubicBezTo>
                  <a:pt x="2561473" y="1143862"/>
                  <a:pt x="2565590" y="1128323"/>
                  <a:pt x="2576594" y="1119764"/>
                </a:cubicBezTo>
                <a:cubicBezTo>
                  <a:pt x="2588246" y="1110702"/>
                  <a:pt x="2620341" y="1103929"/>
                  <a:pt x="2635377" y="1100170"/>
                </a:cubicBezTo>
                <a:cubicBezTo>
                  <a:pt x="2641908" y="1095816"/>
                  <a:pt x="2649011" y="1092216"/>
                  <a:pt x="2654971" y="1087107"/>
                </a:cubicBezTo>
                <a:cubicBezTo>
                  <a:pt x="2664322" y="1079092"/>
                  <a:pt x="2670707" y="1067593"/>
                  <a:pt x="2681097" y="1060981"/>
                </a:cubicBezTo>
                <a:cubicBezTo>
                  <a:pt x="2695085" y="1052079"/>
                  <a:pt x="2712696" y="1050077"/>
                  <a:pt x="2726817" y="1041387"/>
                </a:cubicBezTo>
                <a:cubicBezTo>
                  <a:pt x="2741299" y="1032475"/>
                  <a:pt x="2751497" y="1017597"/>
                  <a:pt x="2766006" y="1008730"/>
                </a:cubicBezTo>
                <a:cubicBezTo>
                  <a:pt x="2790930" y="993499"/>
                  <a:pt x="2818849" y="983726"/>
                  <a:pt x="2844383" y="969541"/>
                </a:cubicBezTo>
                <a:cubicBezTo>
                  <a:pt x="2949778" y="910988"/>
                  <a:pt x="2937594" y="904123"/>
                  <a:pt x="3053389" y="858507"/>
                </a:cubicBezTo>
                <a:cubicBezTo>
                  <a:pt x="3159130" y="816851"/>
                  <a:pt x="3266664" y="779896"/>
                  <a:pt x="3373429" y="740941"/>
                </a:cubicBezTo>
                <a:cubicBezTo>
                  <a:pt x="3427773" y="721113"/>
                  <a:pt x="3481551" y="699578"/>
                  <a:pt x="3536714" y="682158"/>
                </a:cubicBezTo>
                <a:cubicBezTo>
                  <a:pt x="3578080" y="669095"/>
                  <a:pt x="3620077" y="657887"/>
                  <a:pt x="3660811" y="642970"/>
                </a:cubicBezTo>
                <a:cubicBezTo>
                  <a:pt x="3774711" y="601260"/>
                  <a:pt x="3887096" y="555522"/>
                  <a:pt x="4000446" y="512341"/>
                </a:cubicBezTo>
                <a:cubicBezTo>
                  <a:pt x="4024259" y="503269"/>
                  <a:pt x="4049499" y="497611"/>
                  <a:pt x="4072291" y="486215"/>
                </a:cubicBezTo>
                <a:cubicBezTo>
                  <a:pt x="4247520" y="398601"/>
                  <a:pt x="4173625" y="426311"/>
                  <a:pt x="4287829" y="388244"/>
                </a:cubicBezTo>
                <a:cubicBezTo>
                  <a:pt x="4307423" y="375181"/>
                  <a:pt x="4325832" y="360137"/>
                  <a:pt x="4346611" y="349055"/>
                </a:cubicBezTo>
                <a:cubicBezTo>
                  <a:pt x="4358761" y="342575"/>
                  <a:pt x="4372948" y="340936"/>
                  <a:pt x="4385800" y="335993"/>
                </a:cubicBezTo>
                <a:cubicBezTo>
                  <a:pt x="4455373" y="309235"/>
                  <a:pt x="4405836" y="320678"/>
                  <a:pt x="4470709" y="309867"/>
                </a:cubicBezTo>
                <a:cubicBezTo>
                  <a:pt x="4479417" y="305513"/>
                  <a:pt x="4488323" y="301532"/>
                  <a:pt x="4496834" y="296804"/>
                </a:cubicBezTo>
                <a:cubicBezTo>
                  <a:pt x="4507931" y="290639"/>
                  <a:pt x="4517890" y="282366"/>
                  <a:pt x="4529491" y="277210"/>
                </a:cubicBezTo>
                <a:cubicBezTo>
                  <a:pt x="4537694" y="273564"/>
                  <a:pt x="4546908" y="272855"/>
                  <a:pt x="4555617" y="270678"/>
                </a:cubicBezTo>
                <a:cubicBezTo>
                  <a:pt x="4570857" y="261970"/>
                  <a:pt x="4586529" y="253977"/>
                  <a:pt x="4601337" y="244553"/>
                </a:cubicBezTo>
                <a:cubicBezTo>
                  <a:pt x="4610521" y="238709"/>
                  <a:pt x="4617515" y="229379"/>
                  <a:pt x="4627463" y="224958"/>
                </a:cubicBezTo>
                <a:cubicBezTo>
                  <a:pt x="4637607" y="220449"/>
                  <a:pt x="4649234" y="220604"/>
                  <a:pt x="4660120" y="218427"/>
                </a:cubicBezTo>
                <a:cubicBezTo>
                  <a:pt x="4673183" y="207541"/>
                  <a:pt x="4684621" y="194338"/>
                  <a:pt x="4699309" y="185770"/>
                </a:cubicBezTo>
                <a:cubicBezTo>
                  <a:pt x="4711203" y="178832"/>
                  <a:pt x="4725645" y="177650"/>
                  <a:pt x="4738497" y="172707"/>
                </a:cubicBezTo>
                <a:cubicBezTo>
                  <a:pt x="4753972" y="166755"/>
                  <a:pt x="4769661" y="161053"/>
                  <a:pt x="4784217" y="153113"/>
                </a:cubicBezTo>
                <a:cubicBezTo>
                  <a:pt x="4840767" y="122267"/>
                  <a:pt x="4775482" y="139328"/>
                  <a:pt x="4849531" y="126987"/>
                </a:cubicBezTo>
                <a:cubicBezTo>
                  <a:pt x="4864771" y="118278"/>
                  <a:pt x="4879551" y="108711"/>
                  <a:pt x="4895251" y="100861"/>
                </a:cubicBezTo>
                <a:cubicBezTo>
                  <a:pt x="4910081" y="93446"/>
                  <a:pt x="4926415" y="89207"/>
                  <a:pt x="4940971" y="81267"/>
                </a:cubicBezTo>
                <a:cubicBezTo>
                  <a:pt x="4996707" y="50866"/>
                  <a:pt x="4935284" y="68036"/>
                  <a:pt x="4999754" y="55141"/>
                </a:cubicBezTo>
                <a:cubicBezTo>
                  <a:pt x="5008463" y="50787"/>
                  <a:pt x="5016763" y="45497"/>
                  <a:pt x="5025880" y="42078"/>
                </a:cubicBezTo>
                <a:cubicBezTo>
                  <a:pt x="5067711" y="26392"/>
                  <a:pt x="5037463" y="46868"/>
                  <a:pt x="5071600" y="22484"/>
                </a:cubicBezTo>
                <a:cubicBezTo>
                  <a:pt x="5080458" y="16157"/>
                  <a:pt x="5106783" y="8928"/>
                  <a:pt x="5097726" y="2890"/>
                </a:cubicBezTo>
                <a:cubicBezTo>
                  <a:pt x="5084917" y="-5650"/>
                  <a:pt x="5067246" y="7244"/>
                  <a:pt x="5052006" y="9421"/>
                </a:cubicBezTo>
                <a:cubicBezTo>
                  <a:pt x="4995530" y="32012"/>
                  <a:pt x="5043930" y="15350"/>
                  <a:pt x="4980160" y="29015"/>
                </a:cubicBezTo>
                <a:cubicBezTo>
                  <a:pt x="4962605" y="32777"/>
                  <a:pt x="4945385" y="37966"/>
                  <a:pt x="4927909" y="42078"/>
                </a:cubicBezTo>
                <a:cubicBezTo>
                  <a:pt x="4869861" y="55737"/>
                  <a:pt x="4879911" y="53343"/>
                  <a:pt x="4829937" y="61673"/>
                </a:cubicBezTo>
                <a:cubicBezTo>
                  <a:pt x="4803073" y="73612"/>
                  <a:pt x="4762919" y="93718"/>
                  <a:pt x="4731966" y="100861"/>
                </a:cubicBezTo>
                <a:cubicBezTo>
                  <a:pt x="4716966" y="104323"/>
                  <a:pt x="4701486" y="105216"/>
                  <a:pt x="4686246" y="107393"/>
                </a:cubicBezTo>
                <a:cubicBezTo>
                  <a:pt x="4655952" y="122539"/>
                  <a:pt x="4666006" y="119873"/>
                  <a:pt x="4633994" y="126987"/>
                </a:cubicBezTo>
                <a:cubicBezTo>
                  <a:pt x="4599619" y="134626"/>
                  <a:pt x="4571796" y="137738"/>
                  <a:pt x="4647057" y="126987"/>
                </a:cubicBezTo>
                <a:cubicBezTo>
                  <a:pt x="4662297" y="122633"/>
                  <a:pt x="4677333" y="117488"/>
                  <a:pt x="4692777" y="113924"/>
                </a:cubicBezTo>
                <a:cubicBezTo>
                  <a:pt x="4705681" y="110946"/>
                  <a:pt x="4719206" y="110937"/>
                  <a:pt x="4731966" y="107393"/>
                </a:cubicBezTo>
                <a:cubicBezTo>
                  <a:pt x="4758500" y="100022"/>
                  <a:pt x="4783179" y="85795"/>
                  <a:pt x="4810343" y="81267"/>
                </a:cubicBezTo>
                <a:cubicBezTo>
                  <a:pt x="4891551" y="67731"/>
                  <a:pt x="4807399" y="83851"/>
                  <a:pt x="4888720" y="61673"/>
                </a:cubicBezTo>
                <a:cubicBezTo>
                  <a:pt x="4899430" y="58752"/>
                  <a:pt x="4910667" y="58062"/>
                  <a:pt x="4921377" y="55141"/>
                </a:cubicBezTo>
                <a:cubicBezTo>
                  <a:pt x="4934661" y="51518"/>
                  <a:pt x="4947326" y="45861"/>
                  <a:pt x="4960566" y="42078"/>
                </a:cubicBezTo>
                <a:cubicBezTo>
                  <a:pt x="4977828" y="37146"/>
                  <a:pt x="5012817" y="29015"/>
                  <a:pt x="5012817" y="29015"/>
                </a:cubicBezTo>
                <a:cubicBezTo>
                  <a:pt x="5014994" y="35547"/>
                  <a:pt x="5020699" y="41859"/>
                  <a:pt x="5019349" y="48610"/>
                </a:cubicBezTo>
                <a:cubicBezTo>
                  <a:pt x="5016097" y="64869"/>
                  <a:pt x="5005912" y="78935"/>
                  <a:pt x="4999754" y="94330"/>
                </a:cubicBezTo>
                <a:cubicBezTo>
                  <a:pt x="4980530" y="142389"/>
                  <a:pt x="5009899" y="80572"/>
                  <a:pt x="4980160" y="140050"/>
                </a:cubicBezTo>
                <a:cubicBezTo>
                  <a:pt x="4964512" y="202644"/>
                  <a:pt x="4985157" y="125064"/>
                  <a:pt x="4960566" y="198833"/>
                </a:cubicBezTo>
                <a:cubicBezTo>
                  <a:pt x="4957727" y="207349"/>
                  <a:pt x="4956873" y="216442"/>
                  <a:pt x="4954034" y="224958"/>
                </a:cubicBezTo>
                <a:cubicBezTo>
                  <a:pt x="4950326" y="236081"/>
                  <a:pt x="4945088" y="246637"/>
                  <a:pt x="4940971" y="257615"/>
                </a:cubicBezTo>
                <a:cubicBezTo>
                  <a:pt x="4926554" y="296061"/>
                  <a:pt x="4944317" y="257456"/>
                  <a:pt x="4921377" y="303335"/>
                </a:cubicBezTo>
                <a:cubicBezTo>
                  <a:pt x="4904101" y="372444"/>
                  <a:pt x="4927557" y="291065"/>
                  <a:pt x="4901783" y="349055"/>
                </a:cubicBezTo>
                <a:cubicBezTo>
                  <a:pt x="4896191" y="361638"/>
                  <a:pt x="4888720" y="388244"/>
                  <a:pt x="4888720" y="388244"/>
                </a:cubicBezTo>
                <a:cubicBezTo>
                  <a:pt x="4886543" y="375181"/>
                  <a:pt x="4880871" y="362232"/>
                  <a:pt x="4882189" y="349055"/>
                </a:cubicBezTo>
                <a:cubicBezTo>
                  <a:pt x="4883158" y="339367"/>
                  <a:pt x="4892172" y="332167"/>
                  <a:pt x="4895251" y="322930"/>
                </a:cubicBezTo>
                <a:cubicBezTo>
                  <a:pt x="4920572" y="246967"/>
                  <a:pt x="4882014" y="329811"/>
                  <a:pt x="4914846" y="264147"/>
                </a:cubicBezTo>
                <a:cubicBezTo>
                  <a:pt x="4917023" y="253261"/>
                  <a:pt x="4917867" y="242022"/>
                  <a:pt x="4921377" y="231490"/>
                </a:cubicBezTo>
                <a:cubicBezTo>
                  <a:pt x="4924456" y="222253"/>
                  <a:pt x="4931021" y="214481"/>
                  <a:pt x="4934440" y="205364"/>
                </a:cubicBezTo>
                <a:cubicBezTo>
                  <a:pt x="4937592" y="196959"/>
                  <a:pt x="4938505" y="187869"/>
                  <a:pt x="4940971" y="179238"/>
                </a:cubicBezTo>
                <a:cubicBezTo>
                  <a:pt x="4948191" y="153967"/>
                  <a:pt x="4947503" y="167671"/>
                  <a:pt x="4947503" y="1531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A649AF-E407-442A-BF9C-BCA1BBCE3A33}"/>
              </a:ext>
            </a:extLst>
          </p:cNvPr>
          <p:cNvSpPr txBox="1"/>
          <p:nvPr/>
        </p:nvSpPr>
        <p:spPr>
          <a:xfrm flipH="1">
            <a:off x="10104119" y="4513217"/>
            <a:ext cx="1857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Require</a:t>
            </a:r>
            <a:r>
              <a:rPr lang="fr-FR" dirty="0"/>
              <a:t> a </a:t>
            </a:r>
            <a:r>
              <a:rPr lang="fr-FR" dirty="0" err="1"/>
              <a:t>privacy</a:t>
            </a:r>
            <a:r>
              <a:rPr lang="fr-FR" dirty="0"/>
              <a:t> </a:t>
            </a:r>
            <a:r>
              <a:rPr lang="fr-FR" dirty="0" err="1"/>
              <a:t>policy</a:t>
            </a:r>
            <a:endParaRPr lang="fr-FR" dirty="0"/>
          </a:p>
          <a:p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676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" y="56152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450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TRANSITION PAGE BETWEEN MAIN &amp; ABOUT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03FCE-8269-4FD3-B5D0-8160B498A20A}"/>
              </a:ext>
            </a:extLst>
          </p:cNvPr>
          <p:cNvSpPr/>
          <p:nvPr/>
        </p:nvSpPr>
        <p:spPr>
          <a:xfrm>
            <a:off x="1436914" y="1103811"/>
            <a:ext cx="8889275" cy="1404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F59FC-7CAD-45F9-ADA6-D3B7C1D029D0}"/>
              </a:ext>
            </a:extLst>
          </p:cNvPr>
          <p:cNvSpPr/>
          <p:nvPr/>
        </p:nvSpPr>
        <p:spPr>
          <a:xfrm>
            <a:off x="1069026" y="3074129"/>
            <a:ext cx="10004902" cy="3222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CA9BC0-7025-4818-BB06-544F3279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8" y="1426610"/>
            <a:ext cx="10123666" cy="15728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5019ED-1717-4159-BC33-013C9C0837E4}"/>
              </a:ext>
            </a:extLst>
          </p:cNvPr>
          <p:cNvSpPr txBox="1"/>
          <p:nvPr/>
        </p:nvSpPr>
        <p:spPr>
          <a:xfrm>
            <a:off x="4417085" y="1690439"/>
            <a:ext cx="341409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      le souffle de l’innovation     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778500-DF44-4CDC-9457-F937D5AFB3A6}"/>
              </a:ext>
            </a:extLst>
          </p:cNvPr>
          <p:cNvSpPr txBox="1"/>
          <p:nvPr/>
        </p:nvSpPr>
        <p:spPr>
          <a:xfrm>
            <a:off x="5861378" y="2442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90BC42-1006-4B13-950C-F6C97EBB6602}"/>
              </a:ext>
            </a:extLst>
          </p:cNvPr>
          <p:cNvSpPr txBox="1"/>
          <p:nvPr/>
        </p:nvSpPr>
        <p:spPr>
          <a:xfrm>
            <a:off x="3738805" y="2036108"/>
            <a:ext cx="491808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un nouveau </a:t>
            </a:r>
            <a:r>
              <a:rPr lang="fr-FR" sz="1200" dirty="0" err="1">
                <a:solidFill>
                  <a:schemeClr val="bg1"/>
                </a:solidFill>
              </a:rPr>
              <a:t>standart</a:t>
            </a:r>
            <a:r>
              <a:rPr lang="fr-FR" sz="1200" dirty="0">
                <a:solidFill>
                  <a:schemeClr val="bg1"/>
                </a:solidFill>
              </a:rPr>
              <a:t> dans les services de communications,</a:t>
            </a:r>
          </a:p>
          <a:p>
            <a:pPr algn="ctr"/>
            <a:r>
              <a:rPr lang="fr-FR" sz="1200" dirty="0">
                <a:solidFill>
                  <a:schemeClr val="bg1"/>
                </a:solidFill>
              </a:rPr>
              <a:t>M2M et le traitement des données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4EDED53-FBD7-4F6D-B949-44559FE7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" y="520236"/>
            <a:ext cx="11192692" cy="9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7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" y="56152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About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03FCE-8269-4FD3-B5D0-8160B498A20A}"/>
              </a:ext>
            </a:extLst>
          </p:cNvPr>
          <p:cNvSpPr/>
          <p:nvPr/>
        </p:nvSpPr>
        <p:spPr>
          <a:xfrm>
            <a:off x="1436914" y="1103811"/>
            <a:ext cx="8889275" cy="1404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B80BE3-1661-450D-BD7D-BFA98CB6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57" y="3248841"/>
            <a:ext cx="739821" cy="6933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1A6BF47-C9DA-4FC3-B97C-3AA1C01CC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08" y="3166756"/>
            <a:ext cx="746326" cy="77540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9F29FE-E6A8-4809-8214-DB3361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690" y="3166756"/>
            <a:ext cx="761957" cy="77540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CC0C0F7-03FB-4207-846E-B22E89A22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893" y="3248841"/>
            <a:ext cx="746325" cy="6917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CCBA5F-B7C8-496F-8F32-87EF39E03BBE}"/>
              </a:ext>
            </a:extLst>
          </p:cNvPr>
          <p:cNvSpPr txBox="1"/>
          <p:nvPr/>
        </p:nvSpPr>
        <p:spPr>
          <a:xfrm>
            <a:off x="5894243" y="4231326"/>
            <a:ext cx="1839055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Le système IOT est classé IP65 le protégeant des agressions extérieures et le rendant fonctionnel même dans des environnements hostiles.</a:t>
            </a: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BBC9514-4AB5-49B5-BC2C-80977ECC7611}"/>
              </a:ext>
            </a:extLst>
          </p:cNvPr>
          <p:cNvSpPr txBox="1"/>
          <p:nvPr/>
        </p:nvSpPr>
        <p:spPr>
          <a:xfrm>
            <a:off x="5861378" y="3979743"/>
            <a:ext cx="17731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/>
              <a:t>          Etanchéité         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A14688-F304-45A3-95B7-4FC799B44F3E}"/>
              </a:ext>
            </a:extLst>
          </p:cNvPr>
          <p:cNvSpPr txBox="1"/>
          <p:nvPr/>
        </p:nvSpPr>
        <p:spPr>
          <a:xfrm>
            <a:off x="1392279" y="4261840"/>
            <a:ext cx="183905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Le GeoSmart1 a une taille réduite lui permettant de se loger partout.</a:t>
            </a: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5A23BC-8AA9-46D0-9D93-DAE5E91AD578}"/>
              </a:ext>
            </a:extLst>
          </p:cNvPr>
          <p:cNvSpPr txBox="1"/>
          <p:nvPr/>
        </p:nvSpPr>
        <p:spPr>
          <a:xfrm>
            <a:off x="1359414" y="4010257"/>
            <a:ext cx="18542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/>
              <a:t>              Taille                 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F2443EF-C9B1-4558-8950-2114C79988C9}"/>
              </a:ext>
            </a:extLst>
          </p:cNvPr>
          <p:cNvSpPr txBox="1"/>
          <p:nvPr/>
        </p:nvSpPr>
        <p:spPr>
          <a:xfrm>
            <a:off x="3771670" y="4231326"/>
            <a:ext cx="1839055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Connecté au réseau Lora, réseau dédié aux objets connectés.</a:t>
            </a: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fr-FR" sz="10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B1A5077-9560-44A3-A184-5130DAB8B8BE}"/>
              </a:ext>
            </a:extLst>
          </p:cNvPr>
          <p:cNvSpPr txBox="1"/>
          <p:nvPr/>
        </p:nvSpPr>
        <p:spPr>
          <a:xfrm>
            <a:off x="3738805" y="3979743"/>
            <a:ext cx="152054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/>
              <a:t>          Réseau         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C4B412C-A0E4-4B66-B936-D63CCE396928}"/>
              </a:ext>
            </a:extLst>
          </p:cNvPr>
          <p:cNvSpPr txBox="1"/>
          <p:nvPr/>
        </p:nvSpPr>
        <p:spPr>
          <a:xfrm>
            <a:off x="8169962" y="4231326"/>
            <a:ext cx="1839055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Sans aucun câblage, le système 100% autonome offre une  grande autonomie (3 ans et plus en fonction de l’utilisation)</a:t>
            </a:r>
          </a:p>
          <a:p>
            <a:pPr algn="just"/>
            <a:r>
              <a:rPr lang="fr-FR" sz="10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D2C4A1-3917-4F5D-8745-D767A00AADB3}"/>
              </a:ext>
            </a:extLst>
          </p:cNvPr>
          <p:cNvSpPr txBox="1"/>
          <p:nvPr/>
        </p:nvSpPr>
        <p:spPr>
          <a:xfrm>
            <a:off x="8137097" y="3979743"/>
            <a:ext cx="182120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/>
              <a:t>          Autonomie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F59FC-7CAD-45F9-ADA6-D3B7C1D029D0}"/>
              </a:ext>
            </a:extLst>
          </p:cNvPr>
          <p:cNvSpPr/>
          <p:nvPr/>
        </p:nvSpPr>
        <p:spPr>
          <a:xfrm>
            <a:off x="1069026" y="5042264"/>
            <a:ext cx="8889275" cy="1465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75516B-37F3-4B75-B16D-A1DEE6268DE9}"/>
              </a:ext>
            </a:extLst>
          </p:cNvPr>
          <p:cNvSpPr/>
          <p:nvPr/>
        </p:nvSpPr>
        <p:spPr>
          <a:xfrm>
            <a:off x="2687872" y="1332214"/>
            <a:ext cx="6599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A DFM, nos </a:t>
            </a:r>
            <a:r>
              <a:rPr lang="fr-FR" b="1" dirty="0" err="1"/>
              <a:t>IOTs</a:t>
            </a:r>
            <a:r>
              <a:rPr lang="fr-FR" b="1" dirty="0"/>
              <a:t> sont développés pour répondre à vos besoins en privilégiant votre business plan,  pas le notre : </a:t>
            </a:r>
          </a:p>
          <a:p>
            <a:pPr algn="ctr"/>
            <a:r>
              <a:rPr lang="fr-FR" b="1" dirty="0"/>
              <a:t>pas d’obligations, pas d’abonnement, pas de coûts cachés.</a:t>
            </a:r>
          </a:p>
          <a:p>
            <a:pPr algn="ctr"/>
            <a:r>
              <a:rPr lang="fr-FR" dirty="0"/>
              <a:t>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8313C5E-CD98-4FCF-B66E-06DD09F1A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97" y="387513"/>
            <a:ext cx="12192000" cy="10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" y="56152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About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F59FC-7CAD-45F9-ADA6-D3B7C1D029D0}"/>
              </a:ext>
            </a:extLst>
          </p:cNvPr>
          <p:cNvSpPr/>
          <p:nvPr/>
        </p:nvSpPr>
        <p:spPr>
          <a:xfrm>
            <a:off x="1069026" y="5042264"/>
            <a:ext cx="8889275" cy="1465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FFD4EC-5CC9-46A2-93EA-95290911EBFD}"/>
              </a:ext>
            </a:extLst>
          </p:cNvPr>
          <p:cNvSpPr/>
          <p:nvPr/>
        </p:nvSpPr>
        <p:spPr>
          <a:xfrm>
            <a:off x="999308" y="954868"/>
            <a:ext cx="10004902" cy="54459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BB3B72-29BD-4303-857D-576C70D36AB2}"/>
              </a:ext>
            </a:extLst>
          </p:cNvPr>
          <p:cNvSpPr txBox="1"/>
          <p:nvPr/>
        </p:nvSpPr>
        <p:spPr>
          <a:xfrm>
            <a:off x="3461657" y="1631070"/>
            <a:ext cx="579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LOCALISER, PROTEGER, TRACKER CE QUI VOUS EST CHER….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2CE7-97CF-41B9-A156-32D1A6D556C1}"/>
              </a:ext>
            </a:extLst>
          </p:cNvPr>
          <p:cNvSpPr/>
          <p:nvPr/>
        </p:nvSpPr>
        <p:spPr>
          <a:xfrm>
            <a:off x="2755690" y="2338086"/>
            <a:ext cx="6793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solidFill>
                  <a:schemeClr val="bg1"/>
                </a:solidFill>
              </a:rPr>
              <a:t>La seule fin pour laquelle les hommes sont autorisés, individuellement ou collectivement, à intervenir dans la liberté d'action d'un de leurs semblables, est la protection de soi-même.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730FCB0C-12E8-40D5-B565-8544AE14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41" y="2256443"/>
            <a:ext cx="186949" cy="163285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F1F51643-42B9-45B3-84EA-3E6DC9A09FE9}"/>
              </a:ext>
            </a:extLst>
          </p:cNvPr>
          <p:cNvSpPr txBox="1"/>
          <p:nvPr/>
        </p:nvSpPr>
        <p:spPr>
          <a:xfrm>
            <a:off x="8944736" y="2987983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John Stuart Mill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FECE5B8-E56C-4D7D-AE77-AB077560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979" y="3955405"/>
            <a:ext cx="1411363" cy="8898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299687-A256-42D7-9629-DA8B9AFF1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633" y="3972126"/>
            <a:ext cx="1473640" cy="9564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66CB59-6A5E-4832-98BC-17F492595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966" y="3977207"/>
            <a:ext cx="1473640" cy="95132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18322F-77BB-4641-B688-D11B41FB2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338" y="3989925"/>
            <a:ext cx="1411363" cy="88988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F89FB9A-99DC-4F69-8BA9-68D6746D98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3208" y="3972126"/>
            <a:ext cx="1473640" cy="93753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B5EF2D2-1D0C-4CC8-B24C-4239EA94899E}"/>
              </a:ext>
            </a:extLst>
          </p:cNvPr>
          <p:cNvSpPr txBox="1"/>
          <p:nvPr/>
        </p:nvSpPr>
        <p:spPr>
          <a:xfrm>
            <a:off x="2100362" y="5577168"/>
            <a:ext cx="8586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>
                <a:solidFill>
                  <a:schemeClr val="bg1"/>
                </a:solidFill>
              </a:rPr>
              <a:t>Concepteur et fabriquant de nos produits hardwares sans aucun intermédiaire, il est aisé pour nous de customiser les produits pour qu’ils correspondent exactement à vos besoins.</a:t>
            </a:r>
          </a:p>
          <a:p>
            <a:pPr algn="just"/>
            <a:r>
              <a:rPr lang="fr-FR" sz="1600" dirty="0">
                <a:solidFill>
                  <a:schemeClr val="bg1"/>
                </a:solidFill>
              </a:rPr>
              <a:t>Contactez-nous pour toute information.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B801E2-B8F3-44CA-9291-E6CF5338B3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857" y="489643"/>
            <a:ext cx="11258006" cy="9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4" y="48945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About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03FCE-8269-4FD3-B5D0-8160B498A20A}"/>
              </a:ext>
            </a:extLst>
          </p:cNvPr>
          <p:cNvSpPr/>
          <p:nvPr/>
        </p:nvSpPr>
        <p:spPr>
          <a:xfrm>
            <a:off x="1436914" y="1103811"/>
            <a:ext cx="8889275" cy="1404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F59FC-7CAD-45F9-ADA6-D3B7C1D029D0}"/>
              </a:ext>
            </a:extLst>
          </p:cNvPr>
          <p:cNvSpPr/>
          <p:nvPr/>
        </p:nvSpPr>
        <p:spPr>
          <a:xfrm>
            <a:off x="1193628" y="2277297"/>
            <a:ext cx="9329008" cy="4062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75516B-37F3-4B75-B16D-A1DEE6268DE9}"/>
              </a:ext>
            </a:extLst>
          </p:cNvPr>
          <p:cNvSpPr/>
          <p:nvPr/>
        </p:nvSpPr>
        <p:spPr>
          <a:xfrm>
            <a:off x="2687872" y="1332214"/>
            <a:ext cx="6599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NOTRE VISION</a:t>
            </a:r>
          </a:p>
          <a:p>
            <a:pPr algn="ctr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6A132D5-34FC-4BEC-B8A4-6AD22D45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94" y="1841440"/>
            <a:ext cx="186949" cy="163285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CE9836E-A42B-4A66-B484-4DF332249794}"/>
              </a:ext>
            </a:extLst>
          </p:cNvPr>
          <p:cNvSpPr txBox="1"/>
          <p:nvPr/>
        </p:nvSpPr>
        <p:spPr>
          <a:xfrm>
            <a:off x="2484242" y="2004725"/>
            <a:ext cx="8050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La vraie innovation de rupture change la façon dont on rend le produit ou le service plus accessible et plus abordable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A32D589-7B75-4F82-ADA7-5B606B288775}"/>
              </a:ext>
            </a:extLst>
          </p:cNvPr>
          <p:cNvSpPr txBox="1"/>
          <p:nvPr/>
        </p:nvSpPr>
        <p:spPr>
          <a:xfrm>
            <a:off x="9163228" y="2344242"/>
            <a:ext cx="126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Damien </a:t>
            </a:r>
            <a:r>
              <a:rPr lang="fr-FR" sz="1200" dirty="0" err="1">
                <a:solidFill>
                  <a:srgbClr val="FF0000"/>
                </a:solidFill>
              </a:rPr>
              <a:t>Tampling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F41EFB8-6741-451F-AC42-5F0A93534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28" y="2930722"/>
            <a:ext cx="796372" cy="6435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884AA1-086B-404A-9844-75B0796AD88E}"/>
              </a:ext>
            </a:extLst>
          </p:cNvPr>
          <p:cNvSpPr txBox="1"/>
          <p:nvPr/>
        </p:nvSpPr>
        <p:spPr>
          <a:xfrm>
            <a:off x="1985660" y="3030033"/>
            <a:ext cx="140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Digitalisation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CE582E1-E33E-4CAC-9740-8B979CA2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758" y="2892933"/>
            <a:ext cx="796372" cy="64353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790BB13-020B-4E40-912E-24EE6115925B}"/>
              </a:ext>
            </a:extLst>
          </p:cNvPr>
          <p:cNvSpPr txBox="1"/>
          <p:nvPr/>
        </p:nvSpPr>
        <p:spPr>
          <a:xfrm>
            <a:off x="8060714" y="2986343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Sécurisation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88D63C-9C04-4269-BAC3-97152B9DD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930" y="2931085"/>
            <a:ext cx="540661" cy="622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5E979F-AF8B-4559-BC0C-C4849CAE6020}"/>
              </a:ext>
            </a:extLst>
          </p:cNvPr>
          <p:cNvSpPr/>
          <p:nvPr/>
        </p:nvSpPr>
        <p:spPr>
          <a:xfrm>
            <a:off x="1905562" y="3565858"/>
            <a:ext cx="21817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Au-delà même de la géolocalisation, le monde connecté, à travers la multitude de sources, doit être pluriel. Le besoin d’adaptation est permanent. Nos solutions sont “open” et facilement </a:t>
            </a:r>
            <a:r>
              <a:rPr lang="fr-FR" sz="1400" dirty="0" err="1"/>
              <a:t>interfaçables</a:t>
            </a:r>
            <a:r>
              <a:rPr lang="fr-FR" sz="1400" dirty="0"/>
              <a:t>. Que vous optiez pour nos solutions hardware ou software, vous gardez le contrôle et c’est cela l’essentiel</a:t>
            </a:r>
            <a:r>
              <a:rPr lang="en-US" sz="1400" dirty="0"/>
              <a:t>.</a:t>
            </a:r>
            <a:endParaRPr lang="fr-FR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E7286-3FE7-4769-9095-D2BCDDD7F10B}"/>
              </a:ext>
            </a:extLst>
          </p:cNvPr>
          <p:cNvSpPr/>
          <p:nvPr/>
        </p:nvSpPr>
        <p:spPr>
          <a:xfrm>
            <a:off x="8012145" y="3400515"/>
            <a:ext cx="21817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Dans un monde ou le danger est partout, recourir aux </a:t>
            </a:r>
            <a:r>
              <a:rPr lang="fr-FR" sz="1400" dirty="0" err="1"/>
              <a:t>IOTs</a:t>
            </a:r>
            <a:r>
              <a:rPr lang="fr-FR" sz="1400" dirty="0"/>
              <a:t> peut engendrer également de nouvelles vulnérabilités. Protégez vos données avec la technologie Blockchain. Accéder à vos données IoT sans avoir besoin d'un contrôle et d'une gestion centralisés en toute sécurité.</a:t>
            </a:r>
          </a:p>
          <a:p>
            <a:pPr algn="just"/>
            <a:r>
              <a:rPr lang="fr-FR" sz="1400" dirty="0"/>
              <a:t>Contacter-nous pour plus d’information.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E4BC985-7409-42F4-A62C-1242095EC8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916" y="2891289"/>
            <a:ext cx="987054" cy="67456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C6CEF62-DFDD-4BD4-945F-C16850F50447}"/>
              </a:ext>
            </a:extLst>
          </p:cNvPr>
          <p:cNvSpPr txBox="1"/>
          <p:nvPr/>
        </p:nvSpPr>
        <p:spPr>
          <a:xfrm>
            <a:off x="5251011" y="3051521"/>
            <a:ext cx="185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« sur-mesure »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DA5853-EC00-435E-87E5-7177C954B6EC}"/>
              </a:ext>
            </a:extLst>
          </p:cNvPr>
          <p:cNvSpPr/>
          <p:nvPr/>
        </p:nvSpPr>
        <p:spPr>
          <a:xfrm>
            <a:off x="5096261" y="3508237"/>
            <a:ext cx="21817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400" dirty="0"/>
              <a:t>Nos solutions DFM sont taillées sur mesure : vous souhaitez gagner en productivité, optimiser vos sites logistiques, mesurer le taux de service de vos outils/produits, augmenter la satisfaction client ? Le tout à la fois ?</a:t>
            </a:r>
          </a:p>
          <a:p>
            <a:pPr algn="just"/>
            <a:r>
              <a:rPr lang="fr-FR" sz="1400" dirty="0"/>
              <a:t>Nous assurons un développement dédié des applications, site et programmes à des tarifs attractifs.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A52EF8A-CAED-4B9E-A832-ECCABAF9D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28" y="376219"/>
            <a:ext cx="9707758" cy="82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8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F05278-6416-4DA8-995D-DC46F510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54" y="489456"/>
            <a:ext cx="10074620" cy="61135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2493CC7-7575-412A-BC81-C92F4EC50F36}"/>
              </a:ext>
            </a:extLst>
          </p:cNvPr>
          <p:cNvSpPr txBox="1"/>
          <p:nvPr/>
        </p:nvSpPr>
        <p:spPr>
          <a:xfrm>
            <a:off x="65314" y="117565"/>
            <a:ext cx="126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About 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03FCE-8269-4FD3-B5D0-8160B498A20A}"/>
              </a:ext>
            </a:extLst>
          </p:cNvPr>
          <p:cNvSpPr/>
          <p:nvPr/>
        </p:nvSpPr>
        <p:spPr>
          <a:xfrm>
            <a:off x="1436914" y="1103811"/>
            <a:ext cx="8889275" cy="14042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CD910AE-960B-40AA-8AFD-30DC8CB0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929689"/>
            <a:ext cx="10117394" cy="545651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64D261A-EA07-4216-8657-E4BDD1A07B8C}"/>
              </a:ext>
            </a:extLst>
          </p:cNvPr>
          <p:cNvSpPr txBox="1"/>
          <p:nvPr/>
        </p:nvSpPr>
        <p:spPr>
          <a:xfrm>
            <a:off x="6524183" y="1523184"/>
            <a:ext cx="3906463" cy="9848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bg1"/>
                </a:solidFill>
              </a:rPr>
              <a:t>Remplissez ce formulaire et nous vous contactons au plus vite 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          UNE QUESTION  ?</a:t>
            </a:r>
          </a:p>
          <a:p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4F67E-DEAF-4482-B0F1-C087D5C6E928}"/>
              </a:ext>
            </a:extLst>
          </p:cNvPr>
          <p:cNvSpPr/>
          <p:nvPr/>
        </p:nvSpPr>
        <p:spPr>
          <a:xfrm>
            <a:off x="6524183" y="2712032"/>
            <a:ext cx="5020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Nom*</a:t>
            </a:r>
            <a:endParaRPr lang="fr-FR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B66FDB-0C6C-48DD-95EF-04E085AE7B86}"/>
              </a:ext>
            </a:extLst>
          </p:cNvPr>
          <p:cNvSpPr/>
          <p:nvPr/>
        </p:nvSpPr>
        <p:spPr>
          <a:xfrm>
            <a:off x="6524183" y="3385191"/>
            <a:ext cx="663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Courriel*</a:t>
            </a:r>
            <a:endParaRPr lang="fr-FR" sz="1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CF02C-C67B-4A4C-91F0-185AF22C813E}"/>
              </a:ext>
            </a:extLst>
          </p:cNvPr>
          <p:cNvSpPr/>
          <p:nvPr/>
        </p:nvSpPr>
        <p:spPr>
          <a:xfrm>
            <a:off x="6581538" y="3935239"/>
            <a:ext cx="4491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Sujet</a:t>
            </a:r>
            <a:endParaRPr lang="fr-FR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DD2B53-4310-4A8D-AB63-029896AF49F8}"/>
              </a:ext>
            </a:extLst>
          </p:cNvPr>
          <p:cNvSpPr/>
          <p:nvPr/>
        </p:nvSpPr>
        <p:spPr>
          <a:xfrm>
            <a:off x="6581538" y="4474695"/>
            <a:ext cx="6431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Message</a:t>
            </a:r>
            <a:endParaRPr lang="fr-FR" sz="1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741DF49-D05F-4234-B926-433D9B74BABF}"/>
              </a:ext>
            </a:extLst>
          </p:cNvPr>
          <p:cNvSpPr txBox="1"/>
          <p:nvPr/>
        </p:nvSpPr>
        <p:spPr>
          <a:xfrm>
            <a:off x="8129310" y="5586686"/>
            <a:ext cx="782202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bg1"/>
                </a:solidFill>
              </a:rPr>
              <a:t>   envoi 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98B1C84-64A3-47F5-89D9-0F99D72E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97" y="443267"/>
            <a:ext cx="10480766" cy="88738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8F85F42-8A08-4922-8300-F6DDDDD3A966}"/>
              </a:ext>
            </a:extLst>
          </p:cNvPr>
          <p:cNvSpPr txBox="1"/>
          <p:nvPr/>
        </p:nvSpPr>
        <p:spPr>
          <a:xfrm>
            <a:off x="1828815" y="3867011"/>
            <a:ext cx="415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EMAIL SENT TO INFO@DFM-EUROPE.COM</a:t>
            </a:r>
          </a:p>
        </p:txBody>
      </p:sp>
    </p:spTree>
    <p:extLst>
      <p:ext uri="{BB962C8B-B14F-4D97-AF65-F5344CB8AC3E}">
        <p14:creationId xmlns:p14="http://schemas.microsoft.com/office/powerpoint/2010/main" val="38215436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752</Words>
  <Application>Microsoft Office PowerPoint</Application>
  <PresentationFormat>Grand écran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Plourde</dc:creator>
  <cp:lastModifiedBy>Frédéric Plourde</cp:lastModifiedBy>
  <cp:revision>32</cp:revision>
  <cp:lastPrinted>2018-01-07T10:25:50Z</cp:lastPrinted>
  <dcterms:created xsi:type="dcterms:W3CDTF">2018-01-06T07:05:10Z</dcterms:created>
  <dcterms:modified xsi:type="dcterms:W3CDTF">2018-01-07T13:31:47Z</dcterms:modified>
</cp:coreProperties>
</file>